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9F34-CDC7-4939-8865-A21E3A403BD3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D2D1-27D3-4F37-8CD3-8A95FBA2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3E0C-51AC-4630-8135-306BF9218E79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47D8-48D8-4443-842A-CC3A93586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2D25-911E-42B5-B93B-C3534B7134BE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7017-F5F1-40AC-BC90-158A9437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864F-AD52-4B27-8486-D6E5E7EB3C56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F5B5-F23E-41B4-81E3-C914B4DF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3509-398B-4AAA-975F-481029B9A62C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EF5D-3722-4681-B812-0828AF660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941B-5B6A-45CB-9367-2A9DC19DD9AE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6F52C-379C-449B-93AD-ACE342C5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7D45-86BD-4CCF-BBDE-70704F0B5D2F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B3F1-E689-463C-884A-43159F14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9B6E-4ED6-40C9-B95B-B704D0AF8042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41F1-8641-4A41-B14E-B901BDD9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497B-7AC9-48E6-92AC-7CB0A1542060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AB55-6FEB-4054-BF95-B0CED5C3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E752-FA4E-4020-9933-C5D58CEEE8F5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9C80-7AE4-4725-852D-95B1BD0C4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D03A-5D74-44ED-AD8F-F77827587E6B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1246-58D4-4A31-8163-F09C0FD4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ABA9E5-D877-4760-9F7E-12D6E8340E01}" type="datetimeFigureOut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65B269-0612-49DC-A69F-29AB9A14C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1470025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>
                  <a:solidFill>
                    <a:srgbClr val="0070C0"/>
                  </a:solidFill>
                </a:ln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KeLoMpoK-</a:t>
            </a:r>
            <a:r>
              <a:rPr lang="en-US" sz="6000" b="1" dirty="0" smtClean="0">
                <a:ln>
                  <a:solidFill>
                    <a:srgbClr val="0070C0"/>
                  </a:solidFill>
                </a:ln>
                <a:solidFill>
                  <a:schemeClr val="accent3"/>
                </a:solidFill>
                <a:latin typeface="Arial Black" pitchFamily="34" charset="0"/>
                <a:cs typeface="Aharoni" pitchFamily="2" charset="-79"/>
              </a:rPr>
              <a:t>4</a:t>
            </a:r>
            <a:endParaRPr lang="en-US" sz="6000" b="1" dirty="0">
              <a:ln>
                <a:solidFill>
                  <a:srgbClr val="0070C0"/>
                </a:solidFill>
              </a:ln>
              <a:solidFill>
                <a:schemeClr val="accent3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143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Present by: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2819400"/>
            <a:ext cx="7467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  Eko Agus S.</a:t>
            </a:r>
          </a:p>
          <a:p>
            <a:pPr algn="ctr"/>
            <a:r>
              <a:rPr lang="en-US" sz="2800" b="1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Failur Rahman</a:t>
            </a:r>
          </a:p>
          <a:p>
            <a:pPr algn="ctr"/>
            <a:r>
              <a:rPr lang="en-US" sz="2800" b="1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Amelia Pravitasari</a:t>
            </a:r>
          </a:p>
          <a:p>
            <a:pPr algn="ctr"/>
            <a:r>
              <a:rPr lang="en-US" sz="2800" b="1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Rulisa Qurrata A’yun</a:t>
            </a:r>
          </a:p>
          <a:p>
            <a:pPr algn="ctr"/>
            <a:r>
              <a:rPr lang="en-US" sz="2800" b="1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Ahmat Fauzi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60737"/>
            <a:ext cx="7010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381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EVALUASI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78486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Evaluasi target pencapaian  pemasaran  sayur dilaksanakan 2 minggu pasca panen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5029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Latar Belakang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85800"/>
            <a:ext cx="7620000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5938" indent="-515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REALITA:</a:t>
            </a: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Hasil panen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sayur</a:t>
            </a: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(produk)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lebih banyak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daripada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permintaan</a:t>
            </a:r>
            <a:endParaRPr lang="id-ID" sz="2800" b="1" dirty="0">
              <a:solidFill>
                <a:schemeClr val="tx2">
                  <a:lumMod val="75000"/>
                </a:schemeClr>
              </a:solidFill>
              <a:latin typeface="Arno Pro" pitchFamily="18" charset="0"/>
              <a:cs typeface="+mn-cs"/>
            </a:endParaRP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Jatuhnya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harga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sayur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endParaRPr lang="id-ID" sz="2800" b="1" dirty="0">
              <a:solidFill>
                <a:schemeClr val="tx2">
                  <a:lumMod val="75000"/>
                </a:schemeClr>
              </a:solidFill>
              <a:latin typeface="Arno Pro" pitchFamily="18" charset="0"/>
              <a:cs typeface="+mn-cs"/>
            </a:endParaRP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Kurangnya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informasi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dan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sosialisasi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produk</a:t>
            </a: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sayur di desa </a:t>
            </a: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Sidomulyo</a:t>
            </a: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Kurang maksimalnya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pemasaran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hasil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panen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sayur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no Pro" pitchFamily="18" charset="0"/>
              <a:cs typeface="+mn-cs"/>
            </a:endParaRP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KESENJANGAN:</a:t>
            </a: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    Tidak sesuainya hasil panen dengan pendapatan penduduk desa Sidomulyo</a:t>
            </a: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HARAPAN:</a:t>
            </a: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Arno Pro" pitchFamily="18" charset="0"/>
                <a:cs typeface="+mn-cs"/>
              </a:rPr>
              <a:t>      Maksimalnya penjualan hasil panen sayur di desa Sidomulyo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no Pro" pitchFamily="18" charset="0"/>
              <a:cs typeface="+mn-cs"/>
            </a:endParaRPr>
          </a:p>
          <a:p>
            <a:pPr marL="515938" indent="-5159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Arno Pro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6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6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1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600"/>
                            </p:stCondLst>
                            <p:childTnLst>
                              <p:par>
                                <p:cTn id="46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100"/>
                            </p:stCondLst>
                            <p:childTnLst>
                              <p:par>
                                <p:cTn id="53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600"/>
                            </p:stCondLst>
                            <p:childTnLst>
                              <p:par>
                                <p:cTn id="60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100"/>
                            </p:stCondLst>
                            <p:childTnLst>
                              <p:par>
                                <p:cTn id="67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31423"/>
            <a:ext cx="8001000" cy="58169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Wacana Inti</a:t>
            </a:r>
            <a:endParaRPr lang="en-US" sz="2800" b="1" u="sng" dirty="0">
              <a:ln w="28575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Adobe Caslon Pro Bold" pitchFamily="18" charset="0"/>
                <a:cs typeface="+mn-cs"/>
              </a:rPr>
              <a:t>Maksimalkan pemasaran hasil panen sayur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Wacana Pendukung</a:t>
            </a:r>
          </a:p>
          <a:p>
            <a:pPr marL="398463" indent="-398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b="1" dirty="0">
                <a:solidFill>
                  <a:srgbClr val="0070C0"/>
                </a:solidFill>
                <a:latin typeface="Adobe Caslon Pro Bold" pitchFamily="18" charset="0"/>
                <a:cs typeface="+mn-cs"/>
              </a:rPr>
              <a:t>Manfaatkan Kota Batu sebagai kota agrowisata</a:t>
            </a:r>
          </a:p>
          <a:p>
            <a:pPr marL="398463" indent="-398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b="1" dirty="0">
                <a:solidFill>
                  <a:srgbClr val="0070C0"/>
                </a:solidFill>
                <a:latin typeface="Adobe Caslon Pro Bold" pitchFamily="18" charset="0"/>
                <a:cs typeface="+mn-cs"/>
              </a:rPr>
              <a:t>Wujudkan kembali desa Sidomulyo sebagai induk produksi sayur di Jawa Timur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Counter Wacana</a:t>
            </a:r>
          </a:p>
          <a:p>
            <a:pPr marL="398463" indent="-3476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115888" algn="l"/>
                <a:tab pos="231775" algn="l"/>
                <a:tab pos="515938" algn="l"/>
              </a:tabLst>
              <a:defRPr/>
            </a:pPr>
            <a:r>
              <a:rPr lang="en-US" sz="3200" b="1" dirty="0">
                <a:solidFill>
                  <a:srgbClr val="0070C0"/>
                </a:solidFill>
                <a:latin typeface="Adobe Caslon Pro Bold" pitchFamily="18" charset="0"/>
                <a:cs typeface="+mn-cs"/>
              </a:rPr>
              <a:t>Bertanam bunga lebih menguntungkan daripada bertanam sayuran</a:t>
            </a: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5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5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35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5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80871"/>
            <a:ext cx="3200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r="5400000" sy="-100000" algn="bl" rotWithShape="0"/>
                </a:effectLst>
                <a:latin typeface="+mn-lt"/>
                <a:cs typeface="+mn-cs"/>
              </a:rPr>
              <a:t>Jargon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50" endPos="85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762000" y="2362200"/>
            <a:ext cx="7543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6000" b="1">
              <a:solidFill>
                <a:schemeClr val="bg1"/>
              </a:solidFill>
              <a:latin typeface="Calibri" pitchFamily="34" charset="0"/>
            </a:endParaRPr>
          </a:p>
          <a:p>
            <a:endParaRPr lang="en-US" sz="4800" b="1">
              <a:solidFill>
                <a:schemeClr val="bg1"/>
              </a:solidFill>
              <a:latin typeface="Calibri" pitchFamily="34" charset="0"/>
            </a:endParaRPr>
          </a:p>
          <a:p>
            <a:endParaRPr lang="en-US" sz="4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512874"/>
            <a:ext cx="72390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Sayur  sehat?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yo sayure batu rek!!!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6106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DRIVING FORCE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Enabling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Banyaknya Hotel dan Rumah makan di Kota Batu yang setiap hari membutuhkan pasokan sayur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Limiting: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Kurangnya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id-ID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osialisasi produk sayur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ke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Hotel</a:t>
            </a:r>
            <a:r>
              <a:rPr lang="id-ID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,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Rumah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makan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dan penduduk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sekitar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kota Batu.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877669"/>
            <a:ext cx="65290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KELOMPOK SASARAN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78486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Hotel</a:t>
            </a:r>
            <a:r>
              <a:rPr lang="id-ID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rumah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makan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dan penduduk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wilayah Kota Batu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990600"/>
            <a:ext cx="46038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381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TOKOH RUJUKAN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667000"/>
            <a:ext cx="800100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Pengurus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Persatuan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Hotel</a:t>
            </a:r>
            <a:r>
              <a:rPr lang="id-ID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,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Rumah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Makan Indonesia (PHRI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)</a:t>
            </a:r>
            <a:r>
              <a:rPr lang="id-ID" sz="4000" b="1" dirty="0">
                <a:solidFill>
                  <a:schemeClr val="accent2">
                    <a:lumMod val="75000"/>
                  </a:schemeClr>
                </a:solidFill>
                <a:latin typeface="Adobe Caslon Pro Bold" pitchFamily="18" charset="0"/>
                <a:cs typeface="+mn-cs"/>
              </a:rPr>
              <a:t> dan tokoh masyarakat kota Batu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Adobe Caslon Pro Bold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75000"/>
                </a:schemeClr>
              </a:solidFill>
              <a:latin typeface="Adobe Caslon Pro Bold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75000"/>
                </a:schemeClr>
              </a:solidFill>
              <a:latin typeface="Adobe Caslon Pro Bold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839200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SOSIALISASI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Media yang digunakan dalam sosialisasi adalah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melalui pertemuan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PHRI</a:t>
            </a:r>
            <a:r>
              <a:rPr lang="id-ID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tokoh masyarakat kota Batu dengan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melalui  surat pemberitahuan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Sosialisasi melalui surat pemberitahuan dilaksanakan 1 bulan sebelum panen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153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MAINTENANCE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533650"/>
            <a:ext cx="8153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Membuat standart pengukuran pemasaran sayur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229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Aharoni</vt:lpstr>
      <vt:lpstr>Arno Pro</vt:lpstr>
      <vt:lpstr>Adobe Caslon Pro Bold</vt:lpstr>
      <vt:lpstr>Office Theme</vt:lpstr>
      <vt:lpstr>KeLoMpoK-4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KeLoMpoK-4</dc:title>
  <dc:creator>AYIEPHz</dc:creator>
  <cp:lastModifiedBy>komunikasi</cp:lastModifiedBy>
  <cp:revision>64</cp:revision>
  <dcterms:created xsi:type="dcterms:W3CDTF">2009-10-29T14:30:42Z</dcterms:created>
  <dcterms:modified xsi:type="dcterms:W3CDTF">2009-11-10T02:21:54Z</dcterms:modified>
</cp:coreProperties>
</file>