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>
        <p:scale>
          <a:sx n="72" d="100"/>
          <a:sy n="72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36069B-BBC8-407D-8362-643263C3C54B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C52033-2EA6-407B-A0D7-1B3ACEC7645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DF2240-8545-4A91-BBD0-01BC656B77A2}" type="slidenum">
              <a:rPr lang="id-ID" smtClean="0"/>
              <a:pPr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0C903C-6570-4A92-AB24-040516344BE6}" type="slidenum">
              <a:rPr lang="id-ID" smtClean="0"/>
              <a:pPr/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B19797-A28C-44B3-BC08-6F0D09CBEB73}" type="slidenum">
              <a:rPr lang="id-ID" smtClean="0"/>
              <a:pPr/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46EB70-8172-4286-BB83-08E34CEF1EA2}" type="slidenum">
              <a:rPr lang="id-ID" smtClean="0"/>
              <a:pPr/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222C00-DDA2-4838-85EC-0AAC8D42506C}" type="slidenum">
              <a:rPr lang="id-ID" smtClean="0"/>
              <a:pPr/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6A6E5F-AAF6-44E1-86C7-A55052CADB22}" type="slidenum">
              <a:rPr lang="id-ID" smtClean="0"/>
              <a:pPr/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79B30D-1857-4F65-9273-C9AF0B86E720}" type="slidenum">
              <a:rPr lang="id-ID" smtClean="0"/>
              <a:pPr/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052497-4938-4D16-BC8E-B0334DFF9A88}" type="slidenum">
              <a:rPr lang="id-ID" smtClean="0"/>
              <a:pPr/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B71CC5-343F-4B2B-8A6B-521BC1031C8A}" type="slidenum">
              <a:rPr lang="id-ID" smtClean="0"/>
              <a:pPr/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782C222-E41B-4BC1-961B-7AE4BFFCD06E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27D772C-866C-4EDC-89BC-6A1BBA2D525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F613-4ADB-442C-95EA-B6D8F5C421F1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1C2F-BD61-47FC-B29B-154E943883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D976-ED48-4FCA-85BF-46C2FD52950B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D15-5FB7-4E4E-A39F-6318F1B4AB6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3DE1DD-FF2B-4C6B-93F6-D2491E03F494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BCF0BF-DE8E-4BEC-9BB3-4619ABB93C8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D2EAF07-9EC8-4D78-998E-A017FFC61582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7AAF971-523F-423B-A9C4-D3B22085B8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D6E8B-95B1-4807-B804-F293607F0113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3D6841-D918-4DA8-B60C-53A5B8F601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351D90-1864-49E3-A8D5-A9779B268EB8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C32B09-4C3F-45F8-BA3C-C0A1FE2C1ED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09161-5608-4B54-A497-1820B57107F0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43C380-A54D-4B67-AC58-03547F16413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0BD6-11A1-4E49-A304-C86B8ACCAA51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99F5-3DED-41F9-A209-035AEE47823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9D828C5-E51D-4F06-969A-B8B002031E96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31BB91D-BD12-460A-A881-24E2436555D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8D6088D-A45A-483D-AE67-2530494CC54C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9DEE061-FD0B-4FFE-A02C-25F7EEE7E4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071E0-0BFA-4785-868E-A9DAF106E3F5}" type="datetimeFigureOut">
              <a:rPr lang="id-ID"/>
              <a:pPr>
                <a:defRPr/>
              </a:pPr>
              <a:t>10/11/2009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CE24C26-1BE6-4AC7-83D1-D0F61B5B4A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42" r:id="rId7"/>
    <p:sldLayoutId id="2147483751" r:id="rId8"/>
    <p:sldLayoutId id="2147483752" r:id="rId9"/>
    <p:sldLayoutId id="2147483743" r:id="rId10"/>
    <p:sldLayoutId id="2147483744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3091"/>
            <a:ext cx="7772400" cy="1041397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id-ID"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SURVEI PASAR BATU</a:t>
            </a:r>
            <a:endParaRPr lang="id-ID"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071688" y="2000250"/>
            <a:ext cx="6400800" cy="3852863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id-ID" sz="1800" smtClean="0">
                <a:latin typeface="Arial Black" pitchFamily="34" charset="0"/>
              </a:rPr>
              <a:t>KELOMPOK 6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id-ID" sz="1800" smtClean="0">
                <a:latin typeface="Arial Black" pitchFamily="34" charset="0"/>
              </a:rPr>
              <a:t>ARIS TRIWAHYU		107121406901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id-ID" sz="1800" smtClean="0">
                <a:latin typeface="Arial Black" pitchFamily="34" charset="0"/>
              </a:rPr>
              <a:t>SHIDIQ HARI R		108311417029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id-ID" sz="1800" smtClean="0">
                <a:latin typeface="Arial Black" pitchFamily="34" charset="0"/>
              </a:rPr>
              <a:t>ANIS KHUMAIDI 		108431418002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id-ID" sz="1800" smtClean="0">
                <a:latin typeface="Arial Black" pitchFamily="34" charset="0"/>
              </a:rPr>
              <a:t>ONI PERMATASARI		308422304327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id-ID" sz="1800" smtClean="0">
                <a:latin typeface="Arial Black" pitchFamily="34" charset="0"/>
              </a:rPr>
              <a:t>ANDIKA TRI C			108533411090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LATAR BELAKANG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00088" y="1428750"/>
            <a:ext cx="8229600" cy="52149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latin typeface="Arial Narrow" pitchFamily="34" charset="0"/>
              </a:rPr>
              <a:t>Realita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Ada 2 kelompok pedagang, yakni pedagang yang berjualan di dalam dan di luar pasar Batu.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Pelanggaran peraturan waktu berjualan oleh pedagang yang berada di luar pasar Batu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latin typeface="Arial Narrow" pitchFamily="34" charset="0"/>
              </a:rPr>
              <a:t>Kesenjangan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Adanya perbedaan pendapatan antara pedagang di luar dan di dalam pasar Batu.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latin typeface="Arial Narrow" pitchFamily="34" charset="0"/>
              </a:rPr>
              <a:t>Harapan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Tingkatkan pendapatan pedagang yang berjualan di dalam pasar Batu.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WACANA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428750"/>
            <a:ext cx="8643938" cy="5143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solidFill>
                  <a:srgbClr val="FFFF00"/>
                </a:solidFill>
                <a:latin typeface="Arial Narrow" pitchFamily="34" charset="0"/>
              </a:rPr>
              <a:t>WACANA INTI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Tingkatkan layanan penjualan pedagang yang ada di dalam pasar</a:t>
            </a:r>
          </a:p>
          <a:p>
            <a:pPr eaLnBrk="1" hangingPunct="1"/>
            <a:endParaRPr lang="id-ID" sz="2800" smtClean="0">
              <a:latin typeface="Arial Narrow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solidFill>
                  <a:srgbClr val="FFFF00"/>
                </a:solidFill>
                <a:latin typeface="Arial Narrow" pitchFamily="34" charset="0"/>
              </a:rPr>
              <a:t>WACANA PENDUKUNG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Berikan pelayanan penjualan yang terbaik untuk customers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Pengawasan mutu barang yang dijual di dalam pasar oleh UPTD Pasar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Perbaiki fasilitas yang ada di dalam pasar</a:t>
            </a:r>
          </a:p>
          <a:p>
            <a:pPr eaLnBrk="1" hangingPunct="1">
              <a:buFont typeface="Wingdings 2" pitchFamily="18" charset="2"/>
              <a:buNone/>
            </a:pPr>
            <a:endParaRPr lang="id-ID" sz="2800" smtClean="0">
              <a:latin typeface="Arial Narrow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solidFill>
                  <a:srgbClr val="FFFF00"/>
                </a:solidFill>
                <a:latin typeface="Arial Narrow" pitchFamily="34" charset="0"/>
              </a:rPr>
              <a:t>COUNTER WACANA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Berikan layanan seperlunya pada pelanggan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JARGON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2714644"/>
          </a:xfrm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PERBAIKI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DAN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TINGKATKAN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LAYANAN.....!!!!!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DRIVING FORCE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00088" y="1428750"/>
            <a:ext cx="8015287" cy="5072063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id-ID" sz="2800" smtClean="0">
                <a:latin typeface="Arial Narrow" pitchFamily="34" charset="0"/>
              </a:rPr>
              <a:t>FAKTOR PENGHAMBAT</a:t>
            </a:r>
          </a:p>
          <a:p>
            <a:pPr algn="just" eaLnBrk="1" hangingPunct="1"/>
            <a:r>
              <a:rPr lang="id-ID" sz="2800" smtClean="0">
                <a:latin typeface="Arial Narrow" pitchFamily="34" charset="0"/>
              </a:rPr>
              <a:t>Keinginan dari para pedagang yang berada di Luar Pasar agar tetap eksis  </a:t>
            </a:r>
          </a:p>
          <a:p>
            <a:pPr algn="just" eaLnBrk="1" hangingPunct="1"/>
            <a:r>
              <a:rPr lang="id-ID" sz="2800" smtClean="0">
                <a:latin typeface="Arial Narrow" pitchFamily="34" charset="0"/>
              </a:rPr>
              <a:t>Keberadaan pedagang yang di luar pasar memberikan kemudahan bagi konsumen</a:t>
            </a:r>
          </a:p>
          <a:p>
            <a:pPr algn="just" eaLnBrk="1" hangingPunct="1">
              <a:buFont typeface="Wingdings 2" pitchFamily="18" charset="2"/>
              <a:buNone/>
            </a:pPr>
            <a:endParaRPr lang="id-ID" sz="2800" smtClean="0">
              <a:latin typeface="Arial Narrow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sz="2800" smtClean="0">
                <a:latin typeface="Arial Narrow" pitchFamily="34" charset="0"/>
              </a:rPr>
              <a:t>FAKTOR PENDUKUNG</a:t>
            </a:r>
          </a:p>
          <a:p>
            <a:pPr algn="just" eaLnBrk="1" hangingPunct="1"/>
            <a:r>
              <a:rPr lang="id-ID" sz="2800" smtClean="0">
                <a:latin typeface="Arial Narrow" pitchFamily="34" charset="0"/>
              </a:rPr>
              <a:t>Adanya kesepakatan antar para pedagang tentang pembagian waktu berjualan antara pedagang yang di luar (02.00-07.00) dan di dalam (05.00-17.00)</a:t>
            </a:r>
          </a:p>
          <a:p>
            <a:pPr algn="just" eaLnBrk="1" hangingPunct="1"/>
            <a:r>
              <a:rPr lang="id-ID" sz="2800" smtClean="0">
                <a:latin typeface="Arial Narrow" pitchFamily="34" charset="0"/>
              </a:rPr>
              <a:t>Tempat belanja di dalam pasar yang lebih nyaman dan aman</a:t>
            </a:r>
          </a:p>
          <a:p>
            <a:pPr algn="just" eaLnBrk="1" hangingPunct="1">
              <a:buFont typeface="Wingdings 2" pitchFamily="18" charset="2"/>
              <a:buNone/>
            </a:pPr>
            <a:endParaRPr lang="id-ID" sz="2800" smtClean="0">
              <a:latin typeface="Arial Narrow" pitchFamily="34" charset="0"/>
            </a:endParaRPr>
          </a:p>
          <a:p>
            <a:pPr algn="just" eaLnBrk="1" hangingPunct="1"/>
            <a:endParaRPr lang="id-ID" sz="2800" smtClean="0">
              <a:latin typeface="Arial Narrow" pitchFamily="34" charset="0"/>
            </a:endParaRPr>
          </a:p>
          <a:p>
            <a:pPr algn="just" eaLnBrk="1" hangingPunct="1"/>
            <a:endParaRPr lang="id-ID" sz="2800" smtClean="0">
              <a:latin typeface="Arial Narrow" pitchFamily="34" charset="0"/>
            </a:endParaRPr>
          </a:p>
          <a:p>
            <a:pPr algn="just" eaLnBrk="1" hangingPunct="1"/>
            <a:endParaRPr lang="id-ID" sz="28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KELOMPOK SASARAN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00088" y="1454150"/>
            <a:ext cx="8229600" cy="714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mtClean="0"/>
              <a:t>Pedagang yang berada di dalam pasar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5750" y="2928938"/>
            <a:ext cx="8229600" cy="714375"/>
          </a:xfrm>
          <a:prstGeom prst="rect">
            <a:avLst/>
          </a:prstGeom>
        </p:spPr>
        <p:txBody>
          <a:bodyPr lIns="0" rIns="0" bIns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TOKOH RUJUKAN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1038" y="3714750"/>
            <a:ext cx="8229600" cy="1500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d-ID" sz="2600" dirty="0">
                <a:latin typeface="+mn-lt"/>
                <a:cs typeface="+mn-cs"/>
              </a:rPr>
              <a:t>Ketua paguyupan pedagang di dalam pasar Batu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d-ID" sz="2600" dirty="0">
                <a:latin typeface="+mn-lt"/>
                <a:cs typeface="+mn-cs"/>
              </a:rPr>
              <a:t>(Bpk Sutikno)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d-ID" sz="2600" dirty="0">
                <a:latin typeface="+mn-lt"/>
                <a:cs typeface="+mn-cs"/>
              </a:rPr>
              <a:t>Ketua UPTD pasar (Bpk Kholil Ag)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id-ID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SOSIALISASI WACANA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00088" y="1428750"/>
            <a:ext cx="7943850" cy="5000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solidFill>
                  <a:srgbClr val="FFFF00"/>
                </a:solidFill>
                <a:latin typeface="Arial Narrow" pitchFamily="34" charset="0"/>
              </a:rPr>
              <a:t>Launching</a:t>
            </a:r>
          </a:p>
          <a:p>
            <a:pPr eaLnBrk="1" hangingPunct="1"/>
            <a:r>
              <a:rPr lang="id-ID" sz="2800" smtClean="0">
                <a:latin typeface="Arial Narrow" pitchFamily="34" charset="0"/>
              </a:rPr>
              <a:t>Dilaksanakan pada saat kegiatan arisan pada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smtClean="0">
                <a:latin typeface="Arial Narrow" pitchFamily="34" charset="0"/>
              </a:rPr>
              <a:t>    tanggal 4 November 2009 dengan dihadiri oleh  para pedagang di dalam pasar Batu  dengan mengundang Kepala UPTD Pasar  Batu</a:t>
            </a:r>
          </a:p>
          <a:p>
            <a:pPr eaLnBrk="1" hangingPunct="1">
              <a:buFont typeface="Wingdings 2" pitchFamily="18" charset="2"/>
              <a:buNone/>
            </a:pPr>
            <a:endParaRPr lang="id-ID" sz="2000" smtClean="0">
              <a:latin typeface="Arial Narrow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id-ID" sz="20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l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MAINTENANCE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00088" y="1428750"/>
            <a:ext cx="7943850" cy="4429125"/>
          </a:xfrm>
        </p:spPr>
        <p:txBody>
          <a:bodyPr/>
          <a:lstStyle/>
          <a:p>
            <a:pPr eaLnBrk="1" hangingPunct="1"/>
            <a:r>
              <a:rPr lang="id-ID" smtClean="0">
                <a:latin typeface="Arial Narrow" pitchFamily="34" charset="0"/>
              </a:rPr>
              <a:t>Mengontrol layanan pedagang di dalam pasar</a:t>
            </a:r>
          </a:p>
          <a:p>
            <a:pPr eaLnBrk="1" hangingPunct="1"/>
            <a:r>
              <a:rPr lang="id-ID" smtClean="0">
                <a:latin typeface="Arial Narrow" pitchFamily="34" charset="0"/>
              </a:rPr>
              <a:t>Mengontrol kualitas mutu barang .</a:t>
            </a:r>
          </a:p>
          <a:p>
            <a:pPr eaLnBrk="1" hangingPunct="1"/>
            <a:r>
              <a:rPr lang="id-ID" smtClean="0">
                <a:latin typeface="Arial Narrow" pitchFamily="34" charset="0"/>
              </a:rPr>
              <a:t>Pendekatan UPTD terhadap para pedagang yang ada di dalam pasar secara persuasif</a:t>
            </a:r>
          </a:p>
          <a:p>
            <a:pPr eaLnBrk="1" hangingPunct="1"/>
            <a:endParaRPr lang="id-ID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714380"/>
          </a:xfrm>
        </p:spPr>
        <p:txBody>
          <a:bodyPr anchor="ctr"/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chemeClr val="tx1"/>
                </a:solidFill>
              </a:rPr>
              <a:t>EVALUASI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14938"/>
          </a:xfrm>
        </p:spPr>
        <p:txBody>
          <a:bodyPr/>
          <a:lstStyle/>
          <a:p>
            <a:pPr eaLnBrk="1" hangingPunct="1"/>
            <a:r>
              <a:rPr lang="id-ID" smtClean="0">
                <a:latin typeface="Arial Narrow" pitchFamily="34" charset="0"/>
              </a:rPr>
              <a:t>Setelah pengadaan launching dilakukan survei/monitoring pada minggu kedua dan pada awal bulan berikutnya.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283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Rockwell</vt:lpstr>
      <vt:lpstr>Wingdings 2</vt:lpstr>
      <vt:lpstr>Calibri</vt:lpstr>
      <vt:lpstr>Arial Black</vt:lpstr>
      <vt:lpstr>Arial Narrow</vt:lpstr>
      <vt:lpstr>Foundry</vt:lpstr>
      <vt:lpstr>SURVEI PASAR BATU</vt:lpstr>
      <vt:lpstr>LATAR BELAKANG</vt:lpstr>
      <vt:lpstr>WACANA</vt:lpstr>
      <vt:lpstr>JARGON</vt:lpstr>
      <vt:lpstr>DRIVING FORCE</vt:lpstr>
      <vt:lpstr>KELOMPOK SASARAN</vt:lpstr>
      <vt:lpstr>SOSIALISASI WACANA</vt:lpstr>
      <vt:lpstr>MAINTENANCE</vt:lpstr>
      <vt:lpstr>EVALUASI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6</dc:title>
  <dc:creator>amron</dc:creator>
  <cp:lastModifiedBy>komunikasi</cp:lastModifiedBy>
  <cp:revision>52</cp:revision>
  <dcterms:created xsi:type="dcterms:W3CDTF">2009-10-31T04:12:07Z</dcterms:created>
  <dcterms:modified xsi:type="dcterms:W3CDTF">2009-11-10T02:22:46Z</dcterms:modified>
</cp:coreProperties>
</file>