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0C0879-F372-4DEC-A03B-F7D06513325D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677DB6-348B-4730-AAE0-FE82644770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Manajemen</a:t>
            </a:r>
            <a:r>
              <a:rPr lang="en-US" sz="7200" dirty="0" smtClean="0"/>
              <a:t> </a:t>
            </a:r>
            <a:r>
              <a:rPr lang="en-US" sz="7200" dirty="0" err="1"/>
              <a:t>W</a:t>
            </a:r>
            <a:r>
              <a:rPr lang="en-US" sz="7200" dirty="0" err="1" smtClean="0"/>
              <a:t>aktu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By: Linda </a:t>
            </a:r>
            <a:r>
              <a:rPr lang="en-US" dirty="0" err="1" smtClean="0"/>
              <a:t>Yani</a:t>
            </a:r>
            <a:r>
              <a:rPr lang="en-US" dirty="0" smtClean="0"/>
              <a:t> P. </a:t>
            </a:r>
            <a:r>
              <a:rPr lang="en-US" smtClean="0"/>
              <a:t>M.Si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IV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dikhususkan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kegiatan-kegiatan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mendesak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Pemborosan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sesungguhnya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situ.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begitu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babak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terjerembab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III,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IV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Hal-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IV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 Hal-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situ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rekreatif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rekreasi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sesungguhnya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kreasi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—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Latin: re-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cratio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harfiah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penciptaan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)—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Kwdran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II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serial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Ping Ho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semacam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kecanduan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nonton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film,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ngobrol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seharian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pemborosan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Stephen R. Covey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Menurutnya</a:t>
            </a:r>
            <a:r>
              <a:rPr lang="en-US" dirty="0" smtClean="0"/>
              <a:t>,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reminder (</a:t>
            </a:r>
            <a:r>
              <a:rPr lang="en-US" dirty="0" err="1" smtClean="0"/>
              <a:t>sarana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mengingatkan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).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“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”,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kerjakan</a:t>
            </a:r>
            <a:r>
              <a:rPr lang="en-US" dirty="0" smtClean="0"/>
              <a:t> —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muqarar</a:t>
            </a:r>
            <a:r>
              <a:rPr lang="en-US" dirty="0" smtClean="0"/>
              <a:t>, </a:t>
            </a:r>
            <a:r>
              <a:rPr lang="en-US" dirty="0" err="1" smtClean="0"/>
              <a:t>menghadiri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, </a:t>
            </a:r>
            <a:r>
              <a:rPr lang="en-US" dirty="0" err="1" smtClean="0"/>
              <a:t>mencuci</a:t>
            </a:r>
            <a:r>
              <a:rPr lang="en-US" dirty="0" smtClean="0"/>
              <a:t>, </a:t>
            </a:r>
            <a:r>
              <a:rPr lang="en-US" dirty="0" err="1" smtClean="0"/>
              <a:t>membersihkan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.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catatan-catatan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checklist (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).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bawa</a:t>
            </a:r>
            <a:r>
              <a:rPr lang="en-US" dirty="0" smtClean="0"/>
              <a:t> </a:t>
            </a:r>
            <a:r>
              <a:rPr lang="en-US" dirty="0" err="1" smtClean="0"/>
              <a:t>kemana-mana</a:t>
            </a:r>
            <a:r>
              <a:rPr lang="en-US" dirty="0" smtClean="0"/>
              <a:t> agar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. Di </a:t>
            </a:r>
            <a:r>
              <a:rPr lang="en-US" dirty="0" err="1" smtClean="0"/>
              <a:t>malam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coret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menuliskannya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keesok</a:t>
            </a:r>
            <a:r>
              <a:rPr lang="en-US" dirty="0" smtClean="0"/>
              <a:t> </a:t>
            </a:r>
            <a:r>
              <a:rPr lang="en-US" dirty="0" err="1" smtClean="0"/>
              <a:t>harinya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capai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“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”.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penanggalan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agenda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.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,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,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peristiwa-peristiwa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 Kita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,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menentukan</a:t>
            </a:r>
            <a:r>
              <a:rPr lang="en-US" dirty="0" smtClean="0"/>
              <a:t> deadline,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network.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“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pemrioritas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”.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prioritas-prioritas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 “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kumaui</a:t>
            </a:r>
            <a:r>
              <a:rPr lang="en-US" dirty="0" smtClean="0"/>
              <a:t>?” Kita </a:t>
            </a:r>
            <a:r>
              <a:rPr lang="en-US" dirty="0" err="1" smtClean="0"/>
              <a:t>membuat</a:t>
            </a:r>
            <a:r>
              <a:rPr lang="en-US" dirty="0" smtClean="0"/>
              <a:t> master plans —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menengah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Kita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.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pengorganisasian</a:t>
            </a:r>
            <a:r>
              <a:rPr lang="en-US" dirty="0" smtClean="0"/>
              <a:t> —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—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,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, </a:t>
            </a:r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,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sungguh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parahnya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rasakan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memanfaatkan</a:t>
            </a:r>
            <a:r>
              <a:rPr lang="en-US" sz="3600" dirty="0" smtClean="0"/>
              <a:t> </a:t>
            </a:r>
            <a:r>
              <a:rPr lang="en-US" sz="3600" dirty="0" err="1" smtClean="0"/>
              <a:t>waktu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genting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43042" y="2500306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6481" y="4106867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822165" y="4107661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43042" y="5715016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821769" y="4107661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43042" y="4071942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mewakili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hal-hal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mendesak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(urgent)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(importance).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menangani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menagih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marah-marah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mengejar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deadline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kuliah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memperbaiki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rusak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krisis-krisis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lain. 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sinilah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memanfa’atkan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menjawab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tantangan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mengabaikannya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terkubur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hidup-hidup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mendesak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penundaan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antisipasi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----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penanggulangan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----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mendesak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sinilah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perancanaan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jangka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mengantisipasi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menanggulangi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masalah-masalah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wewenang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mendelegasikan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memperluas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cakrawala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pikir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bacaan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terus-menerus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merancang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hendak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kesulitan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mempersiapkan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presentasi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menjalin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mendengarkan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jujur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perhatian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III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hampir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bayang-bayang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hal-hal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mendesak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Bunyi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mendesak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menciptakan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ilusi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seakan-akan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kenyataannya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pun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kunjungan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katagori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Kita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prioritas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sungguh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Kwadran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701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Manajemen Waktu</vt:lpstr>
      <vt:lpstr>Manajemen waktu</vt:lpstr>
      <vt:lpstr>Slide 3</vt:lpstr>
      <vt:lpstr>Slide 4</vt:lpstr>
      <vt:lpstr>Slide 5</vt:lpstr>
      <vt:lpstr>Bagaimana cara kita memanfaatkan waktu?</vt:lpstr>
      <vt:lpstr>Slide 7</vt:lpstr>
      <vt:lpstr>Slide 8</vt:lpstr>
      <vt:lpstr>Slide 9</vt:lpstr>
      <vt:lpstr>Slide 10</vt:lpstr>
    </vt:vector>
  </TitlesOfParts>
  <Company>Linda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Waktu</dc:title>
  <dc:creator>LINDA</dc:creator>
  <cp:lastModifiedBy>LINDA</cp:lastModifiedBy>
  <cp:revision>9</cp:revision>
  <dcterms:created xsi:type="dcterms:W3CDTF">2010-02-21T19:28:11Z</dcterms:created>
  <dcterms:modified xsi:type="dcterms:W3CDTF">2011-11-19T05:56:13Z</dcterms:modified>
</cp:coreProperties>
</file>