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0" r:id="rId3"/>
    <p:sldId id="292" r:id="rId4"/>
    <p:sldId id="293" r:id="rId5"/>
    <p:sldId id="291" r:id="rId6"/>
    <p:sldId id="271" r:id="rId7"/>
    <p:sldId id="272" r:id="rId8"/>
    <p:sldId id="273" r:id="rId9"/>
    <p:sldId id="274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76" r:id="rId20"/>
    <p:sldId id="277" r:id="rId21"/>
    <p:sldId id="278" r:id="rId22"/>
    <p:sldId id="275" r:id="rId23"/>
    <p:sldId id="267" r:id="rId24"/>
    <p:sldId id="279" r:id="rId25"/>
    <p:sldId id="281" r:id="rId26"/>
    <p:sldId id="280" r:id="rId27"/>
    <p:sldId id="268" r:id="rId28"/>
    <p:sldId id="282" r:id="rId29"/>
    <p:sldId id="283" r:id="rId30"/>
    <p:sldId id="284" r:id="rId31"/>
    <p:sldId id="269" r:id="rId32"/>
    <p:sldId id="285" r:id="rId33"/>
    <p:sldId id="287" r:id="rId34"/>
    <p:sldId id="286" r:id="rId35"/>
    <p:sldId id="288" r:id="rId36"/>
    <p:sldId id="289" r:id="rId37"/>
    <p:sldId id="29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CB5C806-23A5-43E7-9FE3-F6A9A6ADACA8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1FE0702-197D-41B7-9D64-83DE137FF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C806-23A5-43E7-9FE3-F6A9A6ADACA8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0702-197D-41B7-9D64-83DE137FF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C806-23A5-43E7-9FE3-F6A9A6ADACA8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0702-197D-41B7-9D64-83DE137FF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CB5C806-23A5-43E7-9FE3-F6A9A6ADACA8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0702-197D-41B7-9D64-83DE137FF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CB5C806-23A5-43E7-9FE3-F6A9A6ADACA8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1FE0702-197D-41B7-9D64-83DE137FF02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CB5C806-23A5-43E7-9FE3-F6A9A6ADACA8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1FE0702-197D-41B7-9D64-83DE137FF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CB5C806-23A5-43E7-9FE3-F6A9A6ADACA8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1FE0702-197D-41B7-9D64-83DE137FF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C806-23A5-43E7-9FE3-F6A9A6ADACA8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0702-197D-41B7-9D64-83DE137FF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CB5C806-23A5-43E7-9FE3-F6A9A6ADACA8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1FE0702-197D-41B7-9D64-83DE137FF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CB5C806-23A5-43E7-9FE3-F6A9A6ADACA8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1FE0702-197D-41B7-9D64-83DE137FF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CB5C806-23A5-43E7-9FE3-F6A9A6ADACA8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1FE0702-197D-41B7-9D64-83DE137FF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CB5C806-23A5-43E7-9FE3-F6A9A6ADACA8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1FE0702-197D-41B7-9D64-83DE137FF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ibd.com/doc/71908017/Pengertian-Poster" TargetMode="External"/><Relationship Id="rId2" Type="http://schemas.openxmlformats.org/officeDocument/2006/relationships/hyperlink" Target="http://www.google.co.id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544" y="533400"/>
            <a:ext cx="8062912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MEDIA</a:t>
            </a:r>
            <a:br>
              <a:rPr lang="en-US" sz="4800" dirty="0" smtClean="0"/>
            </a:br>
            <a:r>
              <a:rPr lang="en-US" sz="4800" dirty="0" smtClean="0"/>
              <a:t>POSTER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4379120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/>
              <a:t>Usep</a:t>
            </a:r>
            <a:r>
              <a:rPr lang="en-US" b="1" dirty="0" smtClean="0"/>
              <a:t> </a:t>
            </a:r>
            <a:r>
              <a:rPr lang="en-US" b="1" dirty="0" err="1" smtClean="0"/>
              <a:t>Kustiawan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4000" b="1" dirty="0" smtClean="0"/>
              <a:t>UNIVERSITAS NEGERI MALANG</a:t>
            </a:r>
            <a:endParaRPr lang="en-US" sz="4000" b="1" dirty="0"/>
          </a:p>
        </p:txBody>
      </p:sp>
      <p:pic>
        <p:nvPicPr>
          <p:cNvPr id="1027" name="Picture 3" descr="C:\Program Files\Microsoft Office\MEDIA\CAGCAT10\j0216516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95400"/>
            <a:ext cx="3291412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PRINSIP DESAIN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 smtClean="0"/>
              <a:t>1. </a:t>
            </a:r>
            <a:r>
              <a:rPr lang="en-US" i="1" dirty="0" err="1" smtClean="0"/>
              <a:t>Keseimbangan</a:t>
            </a:r>
            <a:r>
              <a:rPr lang="en-US" i="1" dirty="0" smtClean="0"/>
              <a:t>/ </a:t>
            </a:r>
            <a:r>
              <a:rPr lang="en-US" i="1" dirty="0" err="1" smtClean="0"/>
              <a:t>Balencing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Keseimbangan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prinsip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komposisi</a:t>
            </a:r>
            <a:r>
              <a:rPr lang="en-US" dirty="0" smtClean="0"/>
              <a:t> yang </a:t>
            </a:r>
            <a:r>
              <a:rPr lang="en-US" dirty="0" err="1" smtClean="0"/>
              <a:t>menghindari</a:t>
            </a:r>
            <a:r>
              <a:rPr lang="en-US" dirty="0" smtClean="0"/>
              <a:t> </a:t>
            </a:r>
            <a:r>
              <a:rPr lang="en-US" dirty="0" err="1" smtClean="0"/>
              <a:t>kesan</a:t>
            </a:r>
            <a:r>
              <a:rPr lang="en-US" dirty="0" smtClean="0"/>
              <a:t> </a:t>
            </a:r>
            <a:r>
              <a:rPr lang="en-US" dirty="0" err="1" smtClean="0"/>
              <a:t>berat</a:t>
            </a:r>
            <a:r>
              <a:rPr lang="en-US" dirty="0" smtClean="0"/>
              <a:t> </a:t>
            </a:r>
            <a:r>
              <a:rPr lang="en-US" dirty="0" err="1" smtClean="0"/>
              <a:t>sebelah</a:t>
            </a:r>
            <a:r>
              <a:rPr lang="en-US" dirty="0" smtClean="0"/>
              <a:t> </a:t>
            </a:r>
            <a:r>
              <a:rPr lang="en-US" dirty="0" err="1" smtClean="0"/>
              <a:t>atas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bidang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yang </a:t>
            </a:r>
            <a:r>
              <a:rPr lang="en-US" dirty="0" err="1" smtClean="0"/>
              <a:t>diisi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unsur-unsur </a:t>
            </a:r>
            <a:r>
              <a:rPr lang="en-US" dirty="0" err="1" smtClean="0"/>
              <a:t>rupa</a:t>
            </a:r>
            <a:r>
              <a:rPr lang="en-US" dirty="0" smtClean="0"/>
              <a:t>.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 smtClean="0"/>
              <a:t>keseimbangan</a:t>
            </a:r>
            <a:r>
              <a:rPr lang="en-US" dirty="0" smtClean="0"/>
              <a:t> </a:t>
            </a:r>
            <a:r>
              <a:rPr lang="en-US" dirty="0" err="1" smtClean="0"/>
              <a:t>tata</a:t>
            </a:r>
            <a:r>
              <a:rPr lang="en-US" dirty="0" smtClean="0"/>
              <a:t> </a:t>
            </a:r>
            <a:r>
              <a:rPr lang="en-US" dirty="0" err="1" smtClean="0"/>
              <a:t>letak</a:t>
            </a:r>
            <a:r>
              <a:rPr lang="en-US" dirty="0" smtClean="0"/>
              <a:t> </a:t>
            </a:r>
            <a:r>
              <a:rPr lang="en-US" dirty="0" err="1" smtClean="0"/>
              <a:t>desain</a:t>
            </a:r>
            <a:r>
              <a:rPr lang="en-US" dirty="0" smtClean="0"/>
              <a:t> yang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diterapkan</a:t>
            </a:r>
            <a:r>
              <a:rPr lang="en-US" dirty="0" smtClean="0"/>
              <a:t>: </a:t>
            </a:r>
            <a:r>
              <a:rPr lang="en-US" dirty="0" err="1" smtClean="0"/>
              <a:t>desain</a:t>
            </a:r>
            <a:r>
              <a:rPr lang="en-US" dirty="0" smtClean="0"/>
              <a:t> </a:t>
            </a:r>
            <a:r>
              <a:rPr lang="en-US" dirty="0" err="1" smtClean="0"/>
              <a:t>simetris</a:t>
            </a:r>
            <a:r>
              <a:rPr lang="en-US" dirty="0" smtClean="0"/>
              <a:t>/ formal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simetris</a:t>
            </a:r>
            <a:r>
              <a:rPr lang="en-US" dirty="0" smtClean="0"/>
              <a:t>/ </a:t>
            </a:r>
            <a:r>
              <a:rPr lang="en-US" dirty="0" err="1" smtClean="0"/>
              <a:t>asimetris</a:t>
            </a:r>
            <a:r>
              <a:rPr lang="en-US" dirty="0" smtClean="0"/>
              <a:t>/ non-formal.</a:t>
            </a:r>
          </a:p>
          <a:p>
            <a:pPr lvl="1"/>
            <a:r>
              <a:rPr lang="en-US" dirty="0" err="1" smtClean="0"/>
              <a:t>Keseimbangan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bentuk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endParaRPr lang="en-US" dirty="0" smtClean="0"/>
          </a:p>
          <a:p>
            <a:pPr lvl="1"/>
            <a:r>
              <a:rPr lang="en-US" dirty="0" err="1" smtClean="0"/>
              <a:t>Keseimbangan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warna</a:t>
            </a:r>
            <a:endParaRPr lang="en-US" dirty="0" smtClean="0"/>
          </a:p>
          <a:p>
            <a:pPr lvl="1"/>
            <a:r>
              <a:rPr lang="en-US" dirty="0" err="1" smtClean="0"/>
              <a:t>Keseimbangan</a:t>
            </a:r>
            <a:r>
              <a:rPr lang="en-US" dirty="0" smtClean="0"/>
              <a:t> yang </a:t>
            </a:r>
            <a:r>
              <a:rPr lang="en-US" dirty="0" err="1" smtClean="0"/>
              <a:t>diperoleh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tekstur</a:t>
            </a:r>
            <a:endParaRPr lang="en-US" dirty="0" smtClean="0"/>
          </a:p>
          <a:p>
            <a:pPr lvl="1"/>
            <a:r>
              <a:rPr lang="en-US" dirty="0" smtClean="0"/>
              <a:t>Dari </a:t>
            </a:r>
            <a:r>
              <a:rPr lang="en-US" dirty="0" err="1" smtClean="0"/>
              <a:t>kesemuanya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 yang paling </a:t>
            </a:r>
            <a:r>
              <a:rPr lang="en-US" dirty="0" err="1" smtClean="0"/>
              <a:t>terasa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keseimbangan</a:t>
            </a:r>
            <a:r>
              <a:rPr lang="en-US" dirty="0" smtClean="0"/>
              <a:t> yang </a:t>
            </a:r>
            <a:r>
              <a:rPr lang="en-US" dirty="0" err="1" smtClean="0"/>
              <a:t>terbentuk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komposisi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73808"/>
          </a:xfrm>
        </p:spPr>
        <p:txBody>
          <a:bodyPr/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keseimbangan</a:t>
            </a:r>
            <a:r>
              <a:rPr lang="en-US" dirty="0" smtClean="0"/>
              <a:t> </a:t>
            </a:r>
            <a:r>
              <a:rPr lang="en-US" dirty="0" err="1" smtClean="0"/>
              <a:t>simetris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1371600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poster-ppbi-frenstats-simetr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95400"/>
            <a:ext cx="3429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997608"/>
          </a:xfrm>
        </p:spPr>
        <p:txBody>
          <a:bodyPr/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keseimbangan</a:t>
            </a:r>
            <a:r>
              <a:rPr lang="en-US" dirty="0" smtClean="0"/>
              <a:t> </a:t>
            </a:r>
            <a:r>
              <a:rPr lang="en-US" dirty="0" err="1" smtClean="0"/>
              <a:t>asimetris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3505200" cy="50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886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PRINSIP DESAIN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2. </a:t>
            </a:r>
            <a:r>
              <a:rPr lang="en-US" i="1" dirty="0" err="1" smtClean="0"/>
              <a:t>Alur</a:t>
            </a:r>
            <a:r>
              <a:rPr lang="en-US" i="1" dirty="0" smtClean="0"/>
              <a:t> Baca/ Movement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Alur</a:t>
            </a:r>
            <a:r>
              <a:rPr lang="en-US" dirty="0" smtClean="0"/>
              <a:t> </a:t>
            </a:r>
            <a:r>
              <a:rPr lang="en-US" dirty="0" err="1" smtClean="0"/>
              <a:t>baca</a:t>
            </a:r>
            <a:r>
              <a:rPr lang="en-US" dirty="0" smtClean="0"/>
              <a:t> yang </a:t>
            </a:r>
            <a:r>
              <a:rPr lang="en-US" dirty="0" err="1" smtClean="0"/>
              <a:t>diatur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sistematis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desainer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mengarahkan</a:t>
            </a:r>
            <a:r>
              <a:rPr lang="en-US" dirty="0" smtClean="0"/>
              <a:t> “</a:t>
            </a:r>
            <a:r>
              <a:rPr lang="en-US" dirty="0" err="1" smtClean="0"/>
              <a:t>mata</a:t>
            </a:r>
            <a:r>
              <a:rPr lang="en-US" dirty="0" smtClean="0"/>
              <a:t> </a:t>
            </a:r>
            <a:r>
              <a:rPr lang="en-US" dirty="0" err="1" smtClean="0"/>
              <a:t>pembaca</a:t>
            </a:r>
            <a:r>
              <a:rPr lang="en-US" dirty="0" smtClean="0"/>
              <a:t>”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menelusuri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,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bagian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bagian</a:t>
            </a:r>
            <a:r>
              <a:rPr lang="en-US" dirty="0" smtClean="0"/>
              <a:t> yang lain.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73808"/>
          </a:xfrm>
        </p:spPr>
        <p:txBody>
          <a:bodyPr/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alur</a:t>
            </a:r>
            <a:r>
              <a:rPr lang="en-US" dirty="0" smtClean="0"/>
              <a:t> </a:t>
            </a:r>
            <a:r>
              <a:rPr lang="en-US" dirty="0" err="1" smtClean="0"/>
              <a:t>baca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alurba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0962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PRINSIP DESAIN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 smtClean="0"/>
              <a:t>3. </a:t>
            </a:r>
            <a:r>
              <a:rPr lang="en-US" i="1" dirty="0" err="1" smtClean="0"/>
              <a:t>Penekanan</a:t>
            </a:r>
            <a:r>
              <a:rPr lang="en-US" i="1" dirty="0" smtClean="0"/>
              <a:t>/ Emphasis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Penekanan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dicapai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judul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illustrasi</a:t>
            </a:r>
            <a:r>
              <a:rPr lang="en-US" dirty="0" smtClean="0"/>
              <a:t> yang </a:t>
            </a:r>
            <a:r>
              <a:rPr lang="en-US" dirty="0" err="1" smtClean="0"/>
              <a:t>jauh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menonjol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elemen</a:t>
            </a:r>
            <a:r>
              <a:rPr lang="en-US" dirty="0" smtClean="0"/>
              <a:t> </a:t>
            </a:r>
            <a:r>
              <a:rPr lang="en-US" dirty="0" err="1" smtClean="0"/>
              <a:t>desain</a:t>
            </a:r>
            <a:r>
              <a:rPr lang="en-US" dirty="0" smtClean="0"/>
              <a:t> lain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urutan</a:t>
            </a:r>
            <a:r>
              <a:rPr lang="en-US" dirty="0" smtClean="0"/>
              <a:t> </a:t>
            </a:r>
            <a:r>
              <a:rPr lang="en-US" dirty="0" err="1" smtClean="0"/>
              <a:t>prioritas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err="1" smtClean="0"/>
              <a:t>Penekanan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dicapai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Perbandingan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endParaRPr lang="en-US" dirty="0" smtClean="0"/>
          </a:p>
          <a:p>
            <a:pPr lvl="1"/>
            <a:r>
              <a:rPr lang="en-US" dirty="0" err="1" smtClean="0"/>
              <a:t>Latar</a:t>
            </a:r>
            <a:r>
              <a:rPr lang="en-US" dirty="0" smtClean="0"/>
              <a:t> </a:t>
            </a:r>
            <a:r>
              <a:rPr lang="en-US" dirty="0" err="1" smtClean="0"/>
              <a:t>belakang</a:t>
            </a:r>
            <a:r>
              <a:rPr lang="en-US" dirty="0" smtClean="0"/>
              <a:t> yang </a:t>
            </a:r>
            <a:r>
              <a:rPr lang="en-US" dirty="0" err="1" smtClean="0"/>
              <a:t>kontras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tulisan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endParaRPr lang="en-US" dirty="0" smtClean="0"/>
          </a:p>
          <a:p>
            <a:pPr lvl="1"/>
            <a:r>
              <a:rPr lang="en-US" dirty="0" err="1" smtClean="0"/>
              <a:t>Perbedaan</a:t>
            </a:r>
            <a:r>
              <a:rPr lang="en-US" dirty="0" smtClean="0"/>
              <a:t> </a:t>
            </a:r>
            <a:r>
              <a:rPr lang="en-US" dirty="0" err="1" smtClean="0"/>
              <a:t>warna</a:t>
            </a:r>
            <a:r>
              <a:rPr lang="en-US" dirty="0" smtClean="0"/>
              <a:t> yang </a:t>
            </a:r>
            <a:r>
              <a:rPr lang="en-US" dirty="0" err="1" smtClean="0"/>
              <a:t>mencolok</a:t>
            </a:r>
            <a:endParaRPr lang="en-US" dirty="0" smtClean="0"/>
          </a:p>
          <a:p>
            <a:pPr lvl="1"/>
            <a:r>
              <a:rPr lang="en-US" dirty="0" err="1" smtClean="0"/>
              <a:t>Memanfaatkan</a:t>
            </a:r>
            <a:r>
              <a:rPr lang="en-US" dirty="0" smtClean="0"/>
              <a:t> </a:t>
            </a:r>
            <a:r>
              <a:rPr lang="en-US" dirty="0" err="1" smtClean="0"/>
              <a:t>bidang</a:t>
            </a:r>
            <a:r>
              <a:rPr lang="en-US" dirty="0" smtClean="0"/>
              <a:t> </a:t>
            </a:r>
            <a:r>
              <a:rPr lang="en-US" dirty="0" err="1" smtClean="0"/>
              <a:t>kosong</a:t>
            </a:r>
            <a:endParaRPr lang="en-US" dirty="0" smtClean="0"/>
          </a:p>
          <a:p>
            <a:pPr lvl="1"/>
            <a:r>
              <a:rPr lang="en-US" dirty="0" err="1" smtClean="0"/>
              <a:t>Perbedaan</a:t>
            </a:r>
            <a:r>
              <a:rPr lang="en-US" dirty="0" smtClean="0"/>
              <a:t> </a:t>
            </a:r>
            <a:r>
              <a:rPr lang="en-US" dirty="0" err="1" smtClean="0"/>
              <a:t>jenis</a:t>
            </a:r>
            <a:r>
              <a:rPr lang="en-US" dirty="0" smtClean="0"/>
              <a:t>, </a:t>
            </a:r>
            <a:r>
              <a:rPr lang="en-US" dirty="0" err="1" smtClean="0"/>
              <a:t>ukuran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warna</a:t>
            </a:r>
            <a:r>
              <a:rPr lang="en-US" dirty="0" smtClean="0"/>
              <a:t> </a:t>
            </a:r>
            <a:r>
              <a:rPr lang="en-US" dirty="0" err="1" smtClean="0"/>
              <a:t>huruf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PRINSIP DESAIN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i="1" dirty="0" smtClean="0"/>
              <a:t>4. </a:t>
            </a:r>
            <a:r>
              <a:rPr lang="en-US" i="1" dirty="0" err="1" smtClean="0"/>
              <a:t>Kesatuan</a:t>
            </a:r>
            <a:r>
              <a:rPr lang="en-US" i="1" dirty="0" smtClean="0"/>
              <a:t>/ Unity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Beberapa</a:t>
            </a:r>
            <a:r>
              <a:rPr lang="en-US" dirty="0" smtClean="0"/>
              <a:t> </a:t>
            </a:r>
            <a:r>
              <a:rPr lang="en-US" dirty="0" err="1" smtClean="0"/>
              <a:t>bagian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poster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digabung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dipisah</a:t>
            </a:r>
            <a:r>
              <a:rPr lang="en-US" dirty="0" smtClean="0"/>
              <a:t> </a:t>
            </a:r>
            <a:r>
              <a:rPr lang="en-US" dirty="0" err="1" smtClean="0"/>
              <a:t>sedemikian</a:t>
            </a:r>
            <a:r>
              <a:rPr lang="en-US" dirty="0" smtClean="0"/>
              <a:t> </a:t>
            </a:r>
            <a:r>
              <a:rPr lang="en-US" dirty="0" err="1" smtClean="0"/>
              <a:t>rupa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kelompok-kelompok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. </a:t>
            </a:r>
            <a:r>
              <a:rPr lang="en-US" dirty="0" err="1" smtClean="0"/>
              <a:t>Misalnya</a:t>
            </a:r>
            <a:r>
              <a:rPr lang="en-US" dirty="0" smtClean="0"/>
              <a:t> </a:t>
            </a:r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gedung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acara</a:t>
            </a:r>
            <a:r>
              <a:rPr lang="en-US" dirty="0" smtClean="0"/>
              <a:t> </a:t>
            </a:r>
            <a:r>
              <a:rPr lang="en-US" dirty="0" err="1" smtClean="0"/>
              <a:t>berlangsung</a:t>
            </a:r>
            <a:r>
              <a:rPr lang="en-US" dirty="0" smtClean="0"/>
              <a:t>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dekat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teks</a:t>
            </a:r>
            <a:r>
              <a:rPr lang="en-US" dirty="0" smtClean="0"/>
              <a:t> </a:t>
            </a:r>
            <a:r>
              <a:rPr lang="en-US" dirty="0" err="1" smtClean="0"/>
              <a:t>alamat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err="1" smtClean="0"/>
              <a:t>Kesatuan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dicapai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Mendekatkan</a:t>
            </a:r>
            <a:r>
              <a:rPr lang="en-US" dirty="0" smtClean="0"/>
              <a:t> </a:t>
            </a:r>
            <a:r>
              <a:rPr lang="en-US" dirty="0" err="1" smtClean="0"/>
              <a:t>beberapa</a:t>
            </a:r>
            <a:r>
              <a:rPr lang="en-US" dirty="0" smtClean="0"/>
              <a:t> </a:t>
            </a:r>
            <a:r>
              <a:rPr lang="en-US" dirty="0" err="1" smtClean="0"/>
              <a:t>elemen</a:t>
            </a:r>
            <a:r>
              <a:rPr lang="en-US" dirty="0" smtClean="0"/>
              <a:t> </a:t>
            </a:r>
            <a:r>
              <a:rPr lang="en-US" dirty="0" err="1" smtClean="0"/>
              <a:t>desain</a:t>
            </a:r>
            <a:endParaRPr lang="en-US" dirty="0" smtClean="0"/>
          </a:p>
          <a:p>
            <a:pPr lvl="1"/>
            <a:r>
              <a:rPr lang="en-US" dirty="0" err="1" smtClean="0"/>
              <a:t>Dibuat</a:t>
            </a:r>
            <a:r>
              <a:rPr lang="en-US" dirty="0" smtClean="0"/>
              <a:t> </a:t>
            </a:r>
            <a:r>
              <a:rPr lang="en-US" dirty="0" err="1" smtClean="0"/>
              <a:t>bertumpuk</a:t>
            </a:r>
            <a:endParaRPr lang="en-US" dirty="0" smtClean="0"/>
          </a:p>
          <a:p>
            <a:pPr lvl="1"/>
            <a:r>
              <a:rPr lang="en-US" dirty="0" err="1" smtClean="0"/>
              <a:t>Memanfaatkan</a:t>
            </a:r>
            <a:r>
              <a:rPr lang="en-US" dirty="0" smtClean="0"/>
              <a:t> </a:t>
            </a:r>
            <a:r>
              <a:rPr lang="en-US" dirty="0" err="1" smtClean="0"/>
              <a:t>garuis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pemisahan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endParaRPr lang="en-US" dirty="0" smtClean="0"/>
          </a:p>
          <a:p>
            <a:pPr lvl="1"/>
            <a:r>
              <a:rPr lang="en-US" dirty="0" smtClean="0"/>
              <a:t>Dan </a:t>
            </a:r>
            <a:r>
              <a:rPr lang="en-US" dirty="0" err="1" smtClean="0"/>
              <a:t>perbedaan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endParaRPr lang="en-US" dirty="0" smtClean="0"/>
          </a:p>
          <a:p>
            <a:pPr lvl="1"/>
            <a:r>
              <a:rPr lang="en-US" dirty="0" err="1" smtClean="0"/>
              <a:t>Perbedaan</a:t>
            </a:r>
            <a:r>
              <a:rPr lang="en-US" dirty="0" smtClean="0"/>
              <a:t> </a:t>
            </a:r>
            <a:r>
              <a:rPr lang="en-US" dirty="0" err="1" smtClean="0"/>
              <a:t>warna</a:t>
            </a:r>
            <a:r>
              <a:rPr lang="en-US" dirty="0" smtClean="0"/>
              <a:t> </a:t>
            </a:r>
            <a:r>
              <a:rPr lang="en-US" dirty="0" err="1" smtClean="0"/>
              <a:t>latar</a:t>
            </a:r>
            <a:r>
              <a:rPr lang="en-US" dirty="0" smtClean="0"/>
              <a:t> </a:t>
            </a:r>
            <a:r>
              <a:rPr lang="en-US" dirty="0" err="1" smtClean="0"/>
              <a:t>belakang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PRINSIP DESAIN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 smtClean="0"/>
              <a:t>5. </a:t>
            </a:r>
            <a:r>
              <a:rPr lang="en-US" i="1" dirty="0" err="1" smtClean="0"/>
              <a:t>Kesan</a:t>
            </a:r>
            <a:r>
              <a:rPr lang="en-US" i="1" dirty="0" smtClean="0"/>
              <a:t>/ Specific Appeal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Poster </a:t>
            </a:r>
            <a:r>
              <a:rPr lang="en-US" dirty="0" err="1" smtClean="0"/>
              <a:t>dirancang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keperluan</a:t>
            </a:r>
            <a:r>
              <a:rPr lang="en-US" dirty="0" smtClean="0"/>
              <a:t> </a:t>
            </a:r>
            <a:r>
              <a:rPr lang="en-US" dirty="0" err="1" smtClean="0"/>
              <a:t>khusus</a:t>
            </a:r>
            <a:r>
              <a:rPr lang="en-US" dirty="0" smtClean="0"/>
              <a:t>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tema</a:t>
            </a:r>
            <a:r>
              <a:rPr lang="en-US" dirty="0" smtClean="0"/>
              <a:t>. Hal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“</a:t>
            </a:r>
            <a:r>
              <a:rPr lang="en-US" dirty="0" err="1" smtClean="0"/>
              <a:t>kesan</a:t>
            </a:r>
            <a:r>
              <a:rPr lang="en-US" dirty="0" smtClean="0"/>
              <a:t>”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sentuhan</a:t>
            </a:r>
            <a:r>
              <a:rPr lang="en-US" dirty="0" smtClean="0"/>
              <a:t> yang </a:t>
            </a:r>
            <a:r>
              <a:rPr lang="en-US" dirty="0" err="1" smtClean="0"/>
              <a:t>sesuai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produk</a:t>
            </a:r>
            <a:r>
              <a:rPr lang="en-US" dirty="0" smtClean="0"/>
              <a:t>, </a:t>
            </a:r>
            <a:r>
              <a:rPr lang="en-US" dirty="0" err="1" smtClean="0"/>
              <a:t>acara</a:t>
            </a:r>
            <a:r>
              <a:rPr lang="en-US" dirty="0" smtClean="0"/>
              <a:t>,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layanan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err="1" smtClean="0"/>
              <a:t>Misalnya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Poster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parfum</a:t>
            </a:r>
            <a:r>
              <a:rPr lang="en-US" dirty="0" smtClean="0"/>
              <a:t> </a:t>
            </a:r>
            <a:r>
              <a:rPr lang="en-US" dirty="0" err="1" smtClean="0"/>
              <a:t>wanita</a:t>
            </a:r>
            <a:r>
              <a:rPr lang="en-US" dirty="0" smtClean="0"/>
              <a:t> </a:t>
            </a:r>
            <a:r>
              <a:rPr lang="en-US" dirty="0" err="1" smtClean="0"/>
              <a:t>sebaiknya</a:t>
            </a:r>
            <a:r>
              <a:rPr lang="en-US" dirty="0" smtClean="0"/>
              <a:t> </a:t>
            </a:r>
            <a:r>
              <a:rPr lang="en-US" dirty="0" err="1" smtClean="0"/>
              <a:t>terkesan</a:t>
            </a:r>
            <a:r>
              <a:rPr lang="en-US" dirty="0" smtClean="0"/>
              <a:t> </a:t>
            </a:r>
            <a:r>
              <a:rPr lang="en-US" dirty="0" err="1" smtClean="0"/>
              <a:t>feminin</a:t>
            </a:r>
            <a:r>
              <a:rPr lang="en-US" dirty="0" smtClean="0"/>
              <a:t>, </a:t>
            </a:r>
            <a:r>
              <a:rPr lang="en-US" dirty="0" err="1" smtClean="0"/>
              <a:t>lembut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dekoratif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Poster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menjual</a:t>
            </a:r>
            <a:r>
              <a:rPr lang="en-US" dirty="0" smtClean="0"/>
              <a:t> </a:t>
            </a:r>
            <a:r>
              <a:rPr lang="en-US" dirty="0" err="1" smtClean="0"/>
              <a:t>truk</a:t>
            </a:r>
            <a:r>
              <a:rPr lang="en-US" dirty="0" smtClean="0"/>
              <a:t>, </a:t>
            </a:r>
            <a:r>
              <a:rPr lang="en-US" dirty="0" err="1" smtClean="0"/>
              <a:t>sebaiknya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warna-warna</a:t>
            </a:r>
            <a:r>
              <a:rPr lang="en-US" dirty="0" smtClean="0"/>
              <a:t> yang </a:t>
            </a:r>
            <a:r>
              <a:rPr lang="en-US" dirty="0" err="1" smtClean="0"/>
              <a:t>berat</a:t>
            </a:r>
            <a:r>
              <a:rPr lang="en-US" dirty="0" smtClean="0"/>
              <a:t>, </a:t>
            </a:r>
            <a:r>
              <a:rPr lang="en-US" dirty="0" err="1" smtClean="0"/>
              <a:t>huruf-huruf</a:t>
            </a:r>
            <a:r>
              <a:rPr lang="en-US" dirty="0" smtClean="0"/>
              <a:t> yang </a:t>
            </a:r>
            <a:r>
              <a:rPr lang="en-US" dirty="0" err="1" smtClean="0"/>
              <a:t>tebal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masif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JENIS-JENIS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Para </a:t>
            </a:r>
            <a:r>
              <a:rPr lang="en-US" sz="2400" dirty="0" err="1" smtClean="0"/>
              <a:t>pengamat</a:t>
            </a:r>
            <a:r>
              <a:rPr lang="en-US" sz="2400" dirty="0" smtClean="0"/>
              <a:t> </a:t>
            </a:r>
            <a:r>
              <a:rPr lang="en-US" sz="2400" dirty="0" err="1" smtClean="0"/>
              <a:t>seni</a:t>
            </a:r>
            <a:r>
              <a:rPr lang="en-US" sz="2400" dirty="0" smtClean="0"/>
              <a:t> </a:t>
            </a:r>
            <a:r>
              <a:rPr lang="en-US" sz="2400" dirty="0" err="1" smtClean="0"/>
              <a:t>grafis</a:t>
            </a:r>
            <a:r>
              <a:rPr lang="en-US" sz="2400" dirty="0" smtClean="0"/>
              <a:t> </a:t>
            </a:r>
            <a:r>
              <a:rPr lang="en-US" sz="2400" dirty="0" err="1" smtClean="0"/>
              <a:t>mengelompokkan</a:t>
            </a:r>
            <a:r>
              <a:rPr lang="en-US" sz="2400" dirty="0" smtClean="0"/>
              <a:t> </a:t>
            </a:r>
            <a:r>
              <a:rPr lang="en-US" sz="2400" dirty="0" err="1" smtClean="0"/>
              <a:t>jenis</a:t>
            </a:r>
            <a:r>
              <a:rPr lang="en-US" sz="2400" dirty="0" smtClean="0"/>
              <a:t> poster </a:t>
            </a:r>
            <a:r>
              <a:rPr lang="en-US" sz="2400" dirty="0" err="1" smtClean="0"/>
              <a:t>menjadi</a:t>
            </a:r>
            <a:r>
              <a:rPr lang="en-US" sz="2400" dirty="0" smtClean="0"/>
              <a:t>:</a:t>
            </a:r>
          </a:p>
          <a:p>
            <a:pPr>
              <a:buNone/>
            </a:pPr>
            <a:r>
              <a:rPr lang="en-US" sz="2400" dirty="0" smtClean="0"/>
              <a:t>1. Poster Propaganda</a:t>
            </a:r>
          </a:p>
          <a:p>
            <a:pPr>
              <a:buNone/>
            </a:pPr>
            <a:r>
              <a:rPr lang="en-US" sz="2400" dirty="0" smtClean="0"/>
              <a:t>	Propaganda (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bahasa</a:t>
            </a:r>
            <a:r>
              <a:rPr lang="en-US" sz="2400" dirty="0" smtClean="0"/>
              <a:t> Latin modern: </a:t>
            </a:r>
            <a:r>
              <a:rPr lang="en-US" sz="2400" dirty="0" err="1" smtClean="0"/>
              <a:t>propagare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berarti</a:t>
            </a:r>
            <a:r>
              <a:rPr lang="en-US" sz="2400" dirty="0" smtClean="0"/>
              <a:t> </a:t>
            </a:r>
            <a:r>
              <a:rPr lang="en-US" sz="2400" dirty="0" err="1" smtClean="0"/>
              <a:t>mengembangkan</a:t>
            </a:r>
            <a:r>
              <a:rPr lang="en-US" sz="2400" dirty="0" smtClean="0"/>
              <a:t> </a:t>
            </a:r>
            <a:r>
              <a:rPr lang="en-US" sz="2400" dirty="0" err="1" smtClean="0"/>
              <a:t>atau</a:t>
            </a:r>
            <a:r>
              <a:rPr lang="en-US" sz="2400" dirty="0" smtClean="0"/>
              <a:t> </a:t>
            </a:r>
            <a:r>
              <a:rPr lang="en-US" sz="2400" dirty="0" err="1" smtClean="0"/>
              <a:t>memekarkan</a:t>
            </a:r>
            <a:r>
              <a:rPr lang="en-US" sz="2400" dirty="0" smtClean="0"/>
              <a:t>)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</a:t>
            </a:r>
            <a:r>
              <a:rPr lang="en-US" sz="2400" dirty="0" err="1" smtClean="0"/>
              <a:t>rangkaian</a:t>
            </a:r>
            <a:r>
              <a:rPr lang="en-US" sz="2400" dirty="0" smtClean="0"/>
              <a:t> </a:t>
            </a:r>
            <a:r>
              <a:rPr lang="en-US" sz="2400" dirty="0" err="1" smtClean="0"/>
              <a:t>pesan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bertujuan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memengaruhi</a:t>
            </a:r>
            <a:r>
              <a:rPr lang="en-US" sz="2400" dirty="0" smtClean="0"/>
              <a:t> </a:t>
            </a:r>
            <a:r>
              <a:rPr lang="en-US" sz="2400" dirty="0" err="1" smtClean="0"/>
              <a:t>pendapat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kelakuan</a:t>
            </a:r>
            <a:r>
              <a:rPr lang="en-US" sz="2400" dirty="0" smtClean="0"/>
              <a:t> </a:t>
            </a:r>
            <a:r>
              <a:rPr lang="en-US" sz="2400" dirty="0" err="1" smtClean="0"/>
              <a:t>masyarakat</a:t>
            </a:r>
            <a:r>
              <a:rPr lang="en-US" sz="2400" dirty="0" smtClean="0"/>
              <a:t> </a:t>
            </a:r>
            <a:r>
              <a:rPr lang="en-US" sz="2400" dirty="0" err="1" smtClean="0"/>
              <a:t>atau</a:t>
            </a:r>
            <a:r>
              <a:rPr lang="en-US" sz="2400" dirty="0" smtClean="0"/>
              <a:t> </a:t>
            </a:r>
            <a:r>
              <a:rPr lang="en-US" sz="2400" dirty="0" err="1" smtClean="0"/>
              <a:t>sekelompok</a:t>
            </a:r>
            <a:r>
              <a:rPr lang="en-US" sz="2400" dirty="0" smtClean="0"/>
              <a:t> </a:t>
            </a:r>
            <a:r>
              <a:rPr lang="en-US" sz="2400" dirty="0" err="1" smtClean="0"/>
              <a:t>orang</a:t>
            </a:r>
            <a:r>
              <a:rPr lang="en-US" sz="2400" dirty="0" smtClean="0"/>
              <a:t>. Propaganda </a:t>
            </a:r>
            <a:r>
              <a:rPr lang="en-US" sz="2400" dirty="0" err="1" smtClean="0"/>
              <a:t>tidak</a:t>
            </a:r>
            <a:r>
              <a:rPr lang="en-US" sz="2400" dirty="0" smtClean="0"/>
              <a:t> </a:t>
            </a:r>
            <a:r>
              <a:rPr lang="en-US" sz="2400" dirty="0" err="1" smtClean="0"/>
              <a:t>menyampaikan</a:t>
            </a:r>
            <a:r>
              <a:rPr lang="en-US" sz="2400" dirty="0" smtClean="0"/>
              <a:t> </a:t>
            </a:r>
            <a:r>
              <a:rPr lang="en-US" sz="2400" dirty="0" err="1" smtClean="0"/>
              <a:t>informasi</a:t>
            </a:r>
            <a:r>
              <a:rPr lang="en-US" sz="2400" dirty="0" smtClean="0"/>
              <a:t> </a:t>
            </a:r>
            <a:r>
              <a:rPr lang="en-US" sz="2400" dirty="0" err="1" smtClean="0"/>
              <a:t>secara</a:t>
            </a:r>
            <a:r>
              <a:rPr lang="en-US" sz="2400" dirty="0" smtClean="0"/>
              <a:t> </a:t>
            </a:r>
            <a:r>
              <a:rPr lang="en-US" sz="2400" dirty="0" err="1" smtClean="0"/>
              <a:t>obyektif</a:t>
            </a:r>
            <a:r>
              <a:rPr lang="en-US" sz="2400" dirty="0" smtClean="0"/>
              <a:t>, </a:t>
            </a:r>
            <a:r>
              <a:rPr lang="en-US" sz="2400" dirty="0" err="1" smtClean="0"/>
              <a:t>tetapi</a:t>
            </a:r>
            <a:r>
              <a:rPr lang="en-US" sz="2400" dirty="0" smtClean="0"/>
              <a:t> </a:t>
            </a:r>
            <a:r>
              <a:rPr lang="en-US" sz="2400" dirty="0" err="1" smtClean="0"/>
              <a:t>memberikan</a:t>
            </a:r>
            <a:r>
              <a:rPr lang="en-US" sz="2400" dirty="0" smtClean="0"/>
              <a:t> </a:t>
            </a:r>
            <a:r>
              <a:rPr lang="en-US" sz="2400" dirty="0" err="1" smtClean="0"/>
              <a:t>informasi</a:t>
            </a:r>
            <a:r>
              <a:rPr lang="en-US" sz="2400" dirty="0" smtClean="0"/>
              <a:t> yang </a:t>
            </a:r>
            <a:r>
              <a:rPr lang="en-US" sz="2400" dirty="0" err="1" smtClean="0"/>
              <a:t>dirancang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memengaruhi</a:t>
            </a:r>
            <a:r>
              <a:rPr lang="en-US" sz="2400" dirty="0" smtClean="0"/>
              <a:t> </a:t>
            </a:r>
            <a:r>
              <a:rPr lang="en-US" sz="2400" dirty="0" err="1" smtClean="0"/>
              <a:t>pihak</a:t>
            </a:r>
            <a:r>
              <a:rPr lang="en-US" sz="2400" dirty="0" smtClean="0"/>
              <a:t> yang </a:t>
            </a:r>
            <a:r>
              <a:rPr lang="en-US" sz="2400" dirty="0" err="1" smtClean="0"/>
              <a:t>mendengar</a:t>
            </a:r>
            <a:r>
              <a:rPr lang="en-US" sz="2400" dirty="0" smtClean="0"/>
              <a:t> </a:t>
            </a:r>
            <a:r>
              <a:rPr lang="en-US" sz="2400" dirty="0" err="1" smtClean="0"/>
              <a:t>atau</a:t>
            </a:r>
            <a:r>
              <a:rPr lang="en-US" sz="2400" dirty="0" smtClean="0"/>
              <a:t> </a:t>
            </a:r>
            <a:r>
              <a:rPr lang="en-US" sz="2400" dirty="0" err="1" smtClean="0"/>
              <a:t>melihatnya</a:t>
            </a:r>
            <a:r>
              <a:rPr lang="en-US" sz="2400" dirty="0" smtClean="0"/>
              <a:t>.</a:t>
            </a:r>
          </a:p>
          <a:p>
            <a:pPr>
              <a:buNone/>
            </a:pPr>
            <a:r>
              <a:rPr lang="en-US" sz="1700" dirty="0" smtClean="0"/>
              <a:t/>
            </a:r>
            <a:br>
              <a:rPr lang="en-US" sz="1700" dirty="0" smtClean="0"/>
            </a:b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520339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762000"/>
            <a:ext cx="3238500" cy="471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308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Poster </a:t>
            </a:r>
            <a:r>
              <a:rPr lang="en-US" dirty="0" err="1" smtClean="0"/>
              <a:t>merupakan</a:t>
            </a:r>
            <a:r>
              <a:rPr lang="en-US" dirty="0" smtClean="0"/>
              <a:t> media </a:t>
            </a:r>
            <a:r>
              <a:rPr lang="en-US" dirty="0" err="1" smtClean="0"/>
              <a:t>grafis</a:t>
            </a:r>
            <a:r>
              <a:rPr lang="en-US" dirty="0" smtClean="0"/>
              <a:t> </a:t>
            </a:r>
            <a:r>
              <a:rPr lang="en-US" dirty="0" err="1" smtClean="0"/>
              <a:t>perpaduan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tulisan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menyampaikan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, saran, </a:t>
            </a:r>
            <a:r>
              <a:rPr lang="en-US" dirty="0" err="1" smtClean="0"/>
              <a:t>seruan</a:t>
            </a:r>
            <a:r>
              <a:rPr lang="en-US" dirty="0" smtClean="0"/>
              <a:t>, </a:t>
            </a:r>
            <a:r>
              <a:rPr lang="en-US" dirty="0" err="1" smtClean="0"/>
              <a:t>peringatan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ide-ide</a:t>
            </a:r>
            <a:r>
              <a:rPr lang="en-US" dirty="0" smtClean="0"/>
              <a:t> lain. </a:t>
            </a:r>
            <a:r>
              <a:rPr lang="en-US" dirty="0" err="1" smtClean="0"/>
              <a:t>Pada</a:t>
            </a:r>
            <a:r>
              <a:rPr lang="en-US" dirty="0" smtClean="0"/>
              <a:t> poster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tekanan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ide</a:t>
            </a:r>
            <a:r>
              <a:rPr lang="en-US" dirty="0" smtClean="0"/>
              <a:t> </a:t>
            </a:r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sehingga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dimengerti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melihat</a:t>
            </a:r>
            <a:r>
              <a:rPr lang="en-US" dirty="0" smtClean="0"/>
              <a:t> </a:t>
            </a:r>
            <a:r>
              <a:rPr lang="en-US" dirty="0" err="1" smtClean="0"/>
              <a:t>sepintas</a:t>
            </a:r>
            <a:r>
              <a:rPr lang="en-US" dirty="0" smtClean="0"/>
              <a:t> </a:t>
            </a:r>
            <a:r>
              <a:rPr lang="en-US" dirty="0" err="1" smtClean="0"/>
              <a:t>lalu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1500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2. Poster </a:t>
            </a:r>
            <a:r>
              <a:rPr lang="en-US" sz="3200" dirty="0" err="1" smtClean="0"/>
              <a:t>Kampanye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Sejak</a:t>
            </a:r>
            <a:r>
              <a:rPr lang="en-US" sz="3200" dirty="0" smtClean="0"/>
              <a:t> </a:t>
            </a:r>
            <a:r>
              <a:rPr lang="en-US" sz="3200" dirty="0" err="1" smtClean="0"/>
              <a:t>munculnya</a:t>
            </a:r>
            <a:r>
              <a:rPr lang="en-US" sz="3200" dirty="0" smtClean="0"/>
              <a:t> </a:t>
            </a:r>
            <a:r>
              <a:rPr lang="en-US" sz="3200" dirty="0" err="1" smtClean="0"/>
              <a:t>negara-negara</a:t>
            </a:r>
            <a:r>
              <a:rPr lang="en-US" sz="3200" dirty="0" smtClean="0"/>
              <a:t> </a:t>
            </a:r>
            <a:r>
              <a:rPr lang="en-US" sz="3200" dirty="0" err="1" smtClean="0"/>
              <a:t>demokrasi</a:t>
            </a:r>
            <a:r>
              <a:rPr lang="en-US" sz="3200" dirty="0" smtClean="0"/>
              <a:t> yang </a:t>
            </a:r>
            <a:r>
              <a:rPr lang="en-US" sz="3200" dirty="0" err="1" smtClean="0"/>
              <a:t>menyerahkan</a:t>
            </a:r>
            <a:r>
              <a:rPr lang="en-US" sz="3200" dirty="0" smtClean="0"/>
              <a:t> </a:t>
            </a:r>
            <a:r>
              <a:rPr lang="en-US" sz="3200" dirty="0" err="1" smtClean="0"/>
              <a:t>keputusan</a:t>
            </a:r>
            <a:r>
              <a:rPr lang="en-US" sz="3200" dirty="0" smtClean="0"/>
              <a:t> </a:t>
            </a:r>
            <a:r>
              <a:rPr lang="en-US" sz="3200" dirty="0" err="1" smtClean="0"/>
              <a:t>mengenai</a:t>
            </a:r>
            <a:r>
              <a:rPr lang="en-US" sz="3200" dirty="0" smtClean="0"/>
              <a:t> </a:t>
            </a:r>
            <a:r>
              <a:rPr lang="en-US" sz="3200" dirty="0" err="1" smtClean="0"/>
              <a:t>kepemimpinan</a:t>
            </a:r>
            <a:r>
              <a:rPr lang="en-US" sz="3200" dirty="0" smtClean="0"/>
              <a:t> </a:t>
            </a:r>
            <a:r>
              <a:rPr lang="en-US" sz="3200" dirty="0" err="1" smtClean="0"/>
              <a:t>kepada</a:t>
            </a:r>
            <a:r>
              <a:rPr lang="en-US" sz="3200" dirty="0" smtClean="0"/>
              <a:t> </a:t>
            </a:r>
            <a:r>
              <a:rPr lang="en-US" sz="3200" dirty="0" err="1" smtClean="0"/>
              <a:t>rakyat</a:t>
            </a:r>
            <a:r>
              <a:rPr lang="en-US" sz="3200" dirty="0" smtClean="0"/>
              <a:t>, poster </a:t>
            </a:r>
            <a:r>
              <a:rPr lang="en-US" sz="3200" dirty="0" err="1" smtClean="0"/>
              <a:t>dipergunakan</a:t>
            </a:r>
            <a:r>
              <a:rPr lang="en-US" sz="3200" dirty="0" smtClean="0"/>
              <a:t> </a:t>
            </a:r>
            <a:r>
              <a:rPr lang="en-US" sz="3200" dirty="0" err="1" smtClean="0"/>
              <a:t>sebagai</a:t>
            </a:r>
            <a:r>
              <a:rPr lang="en-US" sz="3200" dirty="0" smtClean="0"/>
              <a:t> </a:t>
            </a:r>
            <a:r>
              <a:rPr lang="en-US" sz="3200" dirty="0" err="1" smtClean="0"/>
              <a:t>alat</a:t>
            </a:r>
            <a:r>
              <a:rPr lang="en-US" sz="3200" dirty="0" smtClean="0"/>
              <a:t>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mencari</a:t>
            </a:r>
            <a:r>
              <a:rPr lang="en-US" sz="3200" dirty="0" smtClean="0"/>
              <a:t> </a:t>
            </a:r>
            <a:r>
              <a:rPr lang="en-US" sz="3200" dirty="0" err="1" smtClean="0"/>
              <a:t>simpati</a:t>
            </a:r>
            <a:r>
              <a:rPr lang="en-US" sz="3200" dirty="0" smtClean="0"/>
              <a:t> </a:t>
            </a:r>
            <a:r>
              <a:rPr lang="en-US" sz="3200" dirty="0" err="1" smtClean="0"/>
              <a:t>dari</a:t>
            </a:r>
            <a:r>
              <a:rPr lang="en-US" sz="3200" dirty="0" smtClean="0"/>
              <a:t> </a:t>
            </a:r>
            <a:r>
              <a:rPr lang="en-US" sz="3200" dirty="0" err="1" smtClean="0"/>
              <a:t>calon</a:t>
            </a:r>
            <a:r>
              <a:rPr lang="en-US" sz="3200" dirty="0" smtClean="0"/>
              <a:t> </a:t>
            </a:r>
            <a:r>
              <a:rPr lang="en-US" sz="3200" dirty="0" err="1" smtClean="0"/>
              <a:t>pemimpin</a:t>
            </a:r>
            <a:r>
              <a:rPr lang="en-US" sz="3200" dirty="0" smtClean="0"/>
              <a:t> </a:t>
            </a:r>
            <a:r>
              <a:rPr lang="en-US" sz="3200" dirty="0" err="1" smtClean="0"/>
              <a:t>pada</a:t>
            </a:r>
            <a:r>
              <a:rPr lang="en-US" sz="3200" dirty="0" smtClean="0"/>
              <a:t> </a:t>
            </a:r>
            <a:r>
              <a:rPr lang="en-US" sz="3200" dirty="0" err="1" smtClean="0"/>
              <a:t>pemilihan</a:t>
            </a:r>
            <a:r>
              <a:rPr lang="en-US" sz="3200" dirty="0" smtClean="0"/>
              <a:t> </a:t>
            </a:r>
            <a:r>
              <a:rPr lang="en-US" sz="3200" dirty="0" err="1" smtClean="0"/>
              <a:t>umum</a:t>
            </a:r>
            <a:r>
              <a:rPr lang="en-US" sz="3200" dirty="0" smtClean="0"/>
              <a:t>. </a:t>
            </a:r>
            <a:r>
              <a:rPr lang="en-US" sz="3200" dirty="0" err="1" smtClean="0"/>
              <a:t>Hingga</a:t>
            </a:r>
            <a:r>
              <a:rPr lang="en-US" sz="3200" dirty="0" smtClean="0"/>
              <a:t> </a:t>
            </a:r>
            <a:r>
              <a:rPr lang="en-US" sz="3200" dirty="0" err="1" smtClean="0"/>
              <a:t>kini</a:t>
            </a:r>
            <a:r>
              <a:rPr lang="en-US" sz="3200" dirty="0" smtClean="0"/>
              <a:t>, poster </a:t>
            </a:r>
            <a:r>
              <a:rPr lang="en-US" sz="3200" dirty="0" err="1" smtClean="0"/>
              <a:t>kampanye</a:t>
            </a:r>
            <a:r>
              <a:rPr lang="en-US" sz="3200" dirty="0" smtClean="0"/>
              <a:t> </a:t>
            </a:r>
            <a:r>
              <a:rPr lang="en-US" sz="3200" dirty="0" err="1" smtClean="0"/>
              <a:t>selalu</a:t>
            </a:r>
            <a:r>
              <a:rPr lang="en-US" sz="3200" dirty="0" smtClean="0"/>
              <a:t> </a:t>
            </a:r>
            <a:r>
              <a:rPr lang="en-US" sz="3200" dirty="0" err="1" smtClean="0"/>
              <a:t>muncul</a:t>
            </a:r>
            <a:r>
              <a:rPr lang="en-US" sz="3200" dirty="0" smtClean="0"/>
              <a:t> </a:t>
            </a:r>
            <a:r>
              <a:rPr lang="en-US" sz="3200" dirty="0" err="1" smtClean="0"/>
              <a:t>pada</a:t>
            </a:r>
            <a:r>
              <a:rPr lang="en-US" sz="3200" dirty="0" smtClean="0"/>
              <a:t> </a:t>
            </a:r>
            <a:r>
              <a:rPr lang="en-US" sz="3200" dirty="0" err="1" smtClean="0"/>
              <a:t>setiap</a:t>
            </a:r>
            <a:r>
              <a:rPr lang="en-US" sz="3200" dirty="0" smtClean="0"/>
              <a:t> </a:t>
            </a:r>
            <a:r>
              <a:rPr lang="en-US" sz="3200" dirty="0" err="1" smtClean="0"/>
              <a:t>kesempatan</a:t>
            </a:r>
            <a:r>
              <a:rPr lang="en-US" sz="3200" dirty="0" smtClean="0"/>
              <a:t> </a:t>
            </a:r>
            <a:r>
              <a:rPr lang="en-US" sz="3200" dirty="0" err="1" smtClean="0"/>
              <a:t>saat</a:t>
            </a:r>
            <a:r>
              <a:rPr lang="en-US" sz="3200" dirty="0" smtClean="0"/>
              <a:t> </a:t>
            </a:r>
            <a:r>
              <a:rPr lang="en-US" sz="3200" dirty="0" err="1" smtClean="0"/>
              <a:t>dilakukan</a:t>
            </a:r>
            <a:r>
              <a:rPr lang="en-US" sz="3200" dirty="0" smtClean="0"/>
              <a:t> </a:t>
            </a:r>
            <a:r>
              <a:rPr lang="en-US" sz="3200" dirty="0" err="1" smtClean="0"/>
              <a:t>pemilihan</a:t>
            </a:r>
            <a:r>
              <a:rPr lang="en-US" sz="3200" dirty="0" smtClean="0"/>
              <a:t> </a:t>
            </a:r>
            <a:r>
              <a:rPr lang="en-US" sz="3200" dirty="0" err="1" smtClean="0"/>
              <a:t>kepada</a:t>
            </a:r>
            <a:r>
              <a:rPr lang="en-US" sz="3200" dirty="0" smtClean="0"/>
              <a:t> </a:t>
            </a:r>
            <a:r>
              <a:rPr lang="en-US" sz="3200" dirty="0" err="1" smtClean="0"/>
              <a:t>kepala</a:t>
            </a:r>
            <a:r>
              <a:rPr lang="en-US" sz="3200" dirty="0" smtClean="0"/>
              <a:t> </a:t>
            </a:r>
            <a:r>
              <a:rPr lang="en-US" sz="3200" dirty="0" err="1" smtClean="0"/>
              <a:t>daerah</a:t>
            </a:r>
            <a:r>
              <a:rPr lang="en-US" sz="3200" dirty="0" smtClean="0"/>
              <a:t> maupun </a:t>
            </a:r>
            <a:r>
              <a:rPr lang="en-US" sz="3200" dirty="0" err="1" smtClean="0"/>
              <a:t>kepala</a:t>
            </a:r>
            <a:r>
              <a:rPr lang="en-US" sz="3200" dirty="0" smtClean="0"/>
              <a:t> </a:t>
            </a:r>
            <a:r>
              <a:rPr lang="en-US" sz="3200" dirty="0" err="1" smtClean="0"/>
              <a:t>negara</a:t>
            </a:r>
            <a:r>
              <a:rPr lang="en-US" sz="3200" dirty="0" smtClean="0"/>
              <a:t>.</a:t>
            </a:r>
          </a:p>
          <a:p>
            <a:endParaRPr lang="en-US" sz="3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200400"/>
            <a:ext cx="47625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152400"/>
            <a:ext cx="5486401" cy="290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248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3. Poster Wanted</a:t>
            </a:r>
            <a:br>
              <a:rPr lang="en-US" sz="3200" dirty="0" smtClean="0"/>
            </a:br>
            <a:r>
              <a:rPr lang="en-US" sz="3200" dirty="0" smtClean="0"/>
              <a:t>Poster </a:t>
            </a:r>
            <a:r>
              <a:rPr lang="en-US" sz="3200" dirty="0" err="1" smtClean="0"/>
              <a:t>ini</a:t>
            </a:r>
            <a:r>
              <a:rPr lang="en-US" sz="3200" dirty="0" smtClean="0"/>
              <a:t> </a:t>
            </a:r>
            <a:r>
              <a:rPr lang="en-US" sz="3200" dirty="0" err="1" smtClean="0"/>
              <a:t>digunakan</a:t>
            </a:r>
            <a:r>
              <a:rPr lang="en-US" sz="3200" dirty="0" smtClean="0"/>
              <a:t>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memuat</a:t>
            </a:r>
            <a:r>
              <a:rPr lang="en-US" sz="3200" dirty="0" smtClean="0"/>
              <a:t> </a:t>
            </a:r>
            <a:r>
              <a:rPr lang="en-US" sz="3200" dirty="0" err="1" smtClean="0"/>
              <a:t>sayembara</a:t>
            </a:r>
            <a:r>
              <a:rPr lang="en-US" sz="3200" dirty="0" smtClean="0"/>
              <a:t>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menemukan</a:t>
            </a:r>
            <a:r>
              <a:rPr lang="en-US" sz="3200" dirty="0" smtClean="0"/>
              <a:t> </a:t>
            </a:r>
            <a:r>
              <a:rPr lang="en-US" sz="3200" dirty="0" err="1" smtClean="0"/>
              <a:t>penjahat</a:t>
            </a:r>
            <a:r>
              <a:rPr lang="en-US" sz="3200" dirty="0" smtClean="0"/>
              <a:t> yang </a:t>
            </a:r>
            <a:r>
              <a:rPr lang="en-US" sz="3200" dirty="0" err="1" smtClean="0"/>
              <a:t>sedang</a:t>
            </a:r>
            <a:r>
              <a:rPr lang="en-US" sz="3200" dirty="0" smtClean="0"/>
              <a:t> </a:t>
            </a:r>
            <a:r>
              <a:rPr lang="en-US" sz="3200" dirty="0" err="1" smtClean="0"/>
              <a:t>dicari</a:t>
            </a:r>
            <a:r>
              <a:rPr lang="en-US" sz="3200" dirty="0" smtClean="0"/>
              <a:t> </a:t>
            </a:r>
            <a:r>
              <a:rPr lang="en-US" sz="3200" dirty="0" err="1" smtClean="0"/>
              <a:t>negara</a:t>
            </a:r>
            <a:r>
              <a:rPr lang="en-US" sz="3200" dirty="0" smtClean="0"/>
              <a:t>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90800"/>
            <a:ext cx="30099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599" y="2971800"/>
            <a:ext cx="473286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2140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/>
              <a:t>4. Poster </a:t>
            </a:r>
            <a:r>
              <a:rPr lang="en-US" sz="2800" dirty="0" err="1" smtClean="0"/>
              <a:t>Konser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Poster </a:t>
            </a:r>
            <a:r>
              <a:rPr lang="en-US" sz="2800" dirty="0" err="1" smtClean="0"/>
              <a:t>ini</a:t>
            </a:r>
            <a:r>
              <a:rPr lang="en-US" sz="2800" dirty="0" smtClean="0"/>
              <a:t> </a:t>
            </a:r>
            <a:r>
              <a:rPr lang="en-US" sz="2800" dirty="0" err="1" smtClean="0"/>
              <a:t>merupakan</a:t>
            </a:r>
            <a:r>
              <a:rPr lang="en-US" sz="2800" dirty="0" smtClean="0"/>
              <a:t> </a:t>
            </a:r>
            <a:r>
              <a:rPr lang="en-US" sz="2800" dirty="0" err="1" smtClean="0"/>
              <a:t>jenis</a:t>
            </a:r>
            <a:r>
              <a:rPr lang="en-US" sz="2800" dirty="0" smtClean="0"/>
              <a:t> poster </a:t>
            </a:r>
            <a:r>
              <a:rPr lang="en-US" sz="2800" dirty="0" err="1" smtClean="0"/>
              <a:t>anak-anak</a:t>
            </a:r>
            <a:r>
              <a:rPr lang="en-US" sz="2800" dirty="0" smtClean="0"/>
              <a:t> </a:t>
            </a:r>
            <a:r>
              <a:rPr lang="en-US" sz="2800" dirty="0" err="1" smtClean="0"/>
              <a:t>muda</a:t>
            </a:r>
            <a:r>
              <a:rPr lang="en-US" sz="2800" dirty="0" smtClean="0"/>
              <a:t>. Poster </a:t>
            </a:r>
            <a:r>
              <a:rPr lang="en-US" sz="2800" dirty="0" err="1" smtClean="0"/>
              <a:t>ini</a:t>
            </a:r>
            <a:r>
              <a:rPr lang="en-US" sz="2800" dirty="0" smtClean="0"/>
              <a:t> </a:t>
            </a:r>
            <a:r>
              <a:rPr lang="en-US" sz="2800" dirty="0" err="1" smtClean="0"/>
              <a:t>biasanya</a:t>
            </a:r>
            <a:r>
              <a:rPr lang="en-US" sz="2800" dirty="0" smtClean="0"/>
              <a:t> </a:t>
            </a:r>
            <a:r>
              <a:rPr lang="en-US" sz="2800" dirty="0" err="1" smtClean="0"/>
              <a:t>berisikan</a:t>
            </a:r>
            <a:r>
              <a:rPr lang="en-US" sz="2800" dirty="0" smtClean="0"/>
              <a:t> </a:t>
            </a:r>
            <a:r>
              <a:rPr lang="en-US" sz="2800" dirty="0" err="1" smtClean="0"/>
              <a:t>gambar</a:t>
            </a:r>
            <a:r>
              <a:rPr lang="en-US" sz="2800" dirty="0" smtClean="0"/>
              <a:t> </a:t>
            </a:r>
            <a:r>
              <a:rPr lang="en-US" sz="2800" dirty="0" err="1" smtClean="0"/>
              <a:t>bintang-bintang</a:t>
            </a:r>
            <a:r>
              <a:rPr lang="en-US" sz="2800" dirty="0" smtClean="0"/>
              <a:t> rock </a:t>
            </a:r>
            <a:r>
              <a:rPr lang="en-US" sz="2800" dirty="0" err="1" smtClean="0"/>
              <a:t>dan</a:t>
            </a:r>
            <a:r>
              <a:rPr lang="en-US" sz="2800" dirty="0" smtClean="0"/>
              <a:t> pop, </a:t>
            </a:r>
            <a:r>
              <a:rPr lang="en-US" sz="2800" dirty="0" err="1" smtClean="0"/>
              <a:t>artis</a:t>
            </a:r>
            <a:r>
              <a:rPr lang="en-US" sz="2800" dirty="0" smtClean="0"/>
              <a:t> </a:t>
            </a:r>
            <a:r>
              <a:rPr lang="en-US" sz="2800" dirty="0" err="1" smtClean="0"/>
              <a:t>musik</a:t>
            </a:r>
            <a:r>
              <a:rPr lang="en-US" sz="2800" dirty="0" smtClean="0"/>
              <a:t> yang </a:t>
            </a:r>
            <a:r>
              <a:rPr lang="en-US" sz="2800" dirty="0" err="1" smtClean="0"/>
              <a:t>akan</a:t>
            </a:r>
            <a:r>
              <a:rPr lang="en-US" sz="2800" dirty="0" smtClean="0"/>
              <a:t> </a:t>
            </a:r>
            <a:r>
              <a:rPr lang="en-US" sz="2800" dirty="0" err="1" smtClean="0"/>
              <a:t>ditampilkan</a:t>
            </a:r>
            <a:r>
              <a:rPr lang="en-US" sz="2800" dirty="0" smtClean="0"/>
              <a:t>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konser</a:t>
            </a:r>
            <a:r>
              <a:rPr lang="en-US" sz="2800" dirty="0" smtClean="0"/>
              <a:t>.</a:t>
            </a:r>
          </a:p>
          <a:p>
            <a:pPr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971800"/>
            <a:ext cx="261531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95600"/>
            <a:ext cx="2397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738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5. Poster Film</a:t>
            </a:r>
            <a:br>
              <a:rPr lang="en-US" sz="3200" dirty="0" smtClean="0"/>
            </a:br>
            <a:r>
              <a:rPr lang="en-US" sz="3200" dirty="0" err="1" smtClean="0"/>
              <a:t>Industri</a:t>
            </a:r>
            <a:r>
              <a:rPr lang="en-US" sz="3200" dirty="0" smtClean="0"/>
              <a:t> film </a:t>
            </a:r>
            <a:r>
              <a:rPr lang="en-US" sz="3200" dirty="0" err="1" smtClean="0"/>
              <a:t>sangat</a:t>
            </a:r>
            <a:r>
              <a:rPr lang="en-US" sz="3200" dirty="0" smtClean="0"/>
              <a:t> </a:t>
            </a:r>
            <a:r>
              <a:rPr lang="en-US" sz="3200" dirty="0" err="1" smtClean="0"/>
              <a:t>memanfaatkan</a:t>
            </a:r>
            <a:r>
              <a:rPr lang="en-US" sz="3200" dirty="0" smtClean="0"/>
              <a:t> poster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mempopulerkan</a:t>
            </a:r>
            <a:r>
              <a:rPr lang="en-US" sz="3200" dirty="0" smtClean="0"/>
              <a:t> film-</a:t>
            </a:r>
            <a:r>
              <a:rPr lang="en-US" sz="3200" dirty="0" err="1" smtClean="0"/>
              <a:t>filmnya</a:t>
            </a:r>
            <a:r>
              <a:rPr lang="en-US" sz="3200" dirty="0" smtClean="0"/>
              <a:t>. </a:t>
            </a:r>
            <a:r>
              <a:rPr lang="en-US" sz="3200" dirty="0" err="1" smtClean="0"/>
              <a:t>Hingga</a:t>
            </a:r>
            <a:r>
              <a:rPr lang="en-US" sz="3200" dirty="0" smtClean="0"/>
              <a:t> </a:t>
            </a:r>
            <a:r>
              <a:rPr lang="en-US" sz="3200" dirty="0" err="1" smtClean="0"/>
              <a:t>kini</a:t>
            </a:r>
            <a:r>
              <a:rPr lang="en-US" sz="3200" dirty="0" smtClean="0"/>
              <a:t> poster film </a:t>
            </a:r>
            <a:r>
              <a:rPr lang="en-US" sz="3200" dirty="0" err="1" smtClean="0"/>
              <a:t>dibuat</a:t>
            </a:r>
            <a:r>
              <a:rPr lang="en-US" sz="3200" dirty="0" smtClean="0"/>
              <a:t> </a:t>
            </a:r>
            <a:r>
              <a:rPr lang="en-US" sz="3200" dirty="0" err="1" smtClean="0"/>
              <a:t>menggunakan</a:t>
            </a:r>
            <a:r>
              <a:rPr lang="en-US" sz="3200" dirty="0" smtClean="0"/>
              <a:t> </a:t>
            </a:r>
            <a:r>
              <a:rPr lang="en-US" sz="3200" dirty="0" err="1" smtClean="0"/>
              <a:t>teknolog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profesionalisme</a:t>
            </a:r>
            <a:r>
              <a:rPr lang="en-US" sz="3200" dirty="0" smtClean="0"/>
              <a:t> yang </a:t>
            </a:r>
            <a:r>
              <a:rPr lang="en-US" sz="3200" dirty="0" err="1" smtClean="0"/>
              <a:t>sangat</a:t>
            </a:r>
            <a:r>
              <a:rPr lang="en-US" sz="3200" dirty="0" smtClean="0"/>
              <a:t> tinggi </a:t>
            </a:r>
            <a:r>
              <a:rPr lang="en-US" sz="3200" dirty="0" err="1" smtClean="0"/>
              <a:t>karena</a:t>
            </a:r>
            <a:r>
              <a:rPr lang="en-US" sz="3200" dirty="0" smtClean="0"/>
              <a:t> </a:t>
            </a:r>
            <a:r>
              <a:rPr lang="en-US" sz="3200" dirty="0" err="1" smtClean="0"/>
              <a:t>dari</a:t>
            </a:r>
            <a:r>
              <a:rPr lang="en-US" sz="3200" dirty="0" smtClean="0"/>
              <a:t> situ </a:t>
            </a:r>
            <a:r>
              <a:rPr lang="en-US" sz="3200" dirty="0" err="1" smtClean="0"/>
              <a:t>dilibatkanlah</a:t>
            </a:r>
            <a:r>
              <a:rPr lang="en-US" sz="3200" dirty="0" smtClean="0"/>
              <a:t> </a:t>
            </a:r>
            <a:r>
              <a:rPr lang="en-US" sz="3200" dirty="0" err="1" smtClean="0"/>
              <a:t>kemampuan</a:t>
            </a:r>
            <a:r>
              <a:rPr lang="en-US" sz="3200" dirty="0" smtClean="0"/>
              <a:t> </a:t>
            </a:r>
            <a:r>
              <a:rPr lang="en-US" sz="3200" dirty="0" err="1" smtClean="0"/>
              <a:t>finansial</a:t>
            </a:r>
            <a:r>
              <a:rPr lang="en-US" sz="3200" dirty="0" smtClean="0"/>
              <a:t> yang </a:t>
            </a:r>
            <a:r>
              <a:rPr lang="en-US" sz="3200" dirty="0" err="1" smtClean="0"/>
              <a:t>sangat</a:t>
            </a:r>
            <a:r>
              <a:rPr lang="en-US" sz="3200" dirty="0" smtClean="0"/>
              <a:t> </a:t>
            </a:r>
            <a:r>
              <a:rPr lang="en-US" sz="3200" dirty="0" err="1" smtClean="0"/>
              <a:t>luas</a:t>
            </a:r>
            <a:r>
              <a:rPr lang="en-US" sz="3200" dirty="0" smtClean="0"/>
              <a:t>. </a:t>
            </a:r>
            <a:r>
              <a:rPr lang="en-US" sz="3200" dirty="0" err="1" smtClean="0"/>
              <a:t>Desainer-desainer</a:t>
            </a:r>
            <a:r>
              <a:rPr lang="en-US" sz="3200" dirty="0" smtClean="0"/>
              <a:t> </a:t>
            </a:r>
            <a:r>
              <a:rPr lang="en-US" sz="3200" dirty="0" err="1" smtClean="0"/>
              <a:t>terbaik</a:t>
            </a:r>
            <a:r>
              <a:rPr lang="en-US" sz="3200" dirty="0" smtClean="0"/>
              <a:t> </a:t>
            </a:r>
            <a:r>
              <a:rPr lang="en-US" sz="3200" dirty="0" err="1" smtClean="0"/>
              <a:t>disewa</a:t>
            </a:r>
            <a:r>
              <a:rPr lang="en-US" sz="3200" dirty="0" smtClean="0"/>
              <a:t>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membuat</a:t>
            </a:r>
            <a:r>
              <a:rPr lang="en-US" sz="3200" dirty="0" smtClean="0"/>
              <a:t> </a:t>
            </a:r>
            <a:r>
              <a:rPr lang="en-US" sz="3200" dirty="0" err="1" smtClean="0"/>
              <a:t>karya-karya</a:t>
            </a:r>
            <a:r>
              <a:rPr lang="en-US" sz="3200" dirty="0" smtClean="0"/>
              <a:t> poster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mempromosikan</a:t>
            </a:r>
            <a:r>
              <a:rPr lang="en-US" sz="3200" dirty="0" smtClean="0"/>
              <a:t> film.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4130109" cy="590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0"/>
            <a:ext cx="412479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73808"/>
          </a:xfrm>
        </p:spPr>
        <p:txBody>
          <a:bodyPr/>
          <a:lstStyle/>
          <a:p>
            <a:r>
              <a:rPr lang="en-US" sz="2800" dirty="0" smtClean="0"/>
              <a:t>6. Poster </a:t>
            </a:r>
            <a:r>
              <a:rPr lang="en-US" sz="2800" dirty="0" err="1" smtClean="0"/>
              <a:t>Komik</a:t>
            </a:r>
            <a:r>
              <a:rPr lang="en-US" sz="2800" dirty="0" smtClean="0"/>
              <a:t> </a:t>
            </a:r>
            <a:r>
              <a:rPr lang="en-US" sz="2800" dirty="0" err="1" smtClean="0"/>
              <a:t>Buku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Popularitas</a:t>
            </a:r>
            <a:r>
              <a:rPr lang="en-US" sz="2800" dirty="0" smtClean="0"/>
              <a:t> </a:t>
            </a:r>
            <a:r>
              <a:rPr lang="en-US" sz="2800" dirty="0" err="1" smtClean="0"/>
              <a:t>komik</a:t>
            </a:r>
            <a:r>
              <a:rPr lang="en-US" sz="2800" dirty="0" smtClean="0"/>
              <a:t> </a:t>
            </a:r>
            <a:r>
              <a:rPr lang="en-US" sz="2800" dirty="0" err="1" smtClean="0"/>
              <a:t>dunia</a:t>
            </a:r>
            <a:r>
              <a:rPr lang="en-US" sz="2800" dirty="0" smtClean="0"/>
              <a:t> </a:t>
            </a:r>
            <a:r>
              <a:rPr lang="en-US" sz="2800" dirty="0" err="1" smtClean="0"/>
              <a:t>mencapai</a:t>
            </a:r>
            <a:r>
              <a:rPr lang="en-US" sz="2800" dirty="0" smtClean="0"/>
              <a:t> </a:t>
            </a:r>
            <a:r>
              <a:rPr lang="en-US" sz="2800" dirty="0" err="1" smtClean="0"/>
              <a:t>puncaknya</a:t>
            </a:r>
            <a:r>
              <a:rPr lang="en-US" sz="2800" dirty="0" smtClean="0"/>
              <a:t> </a:t>
            </a:r>
            <a:r>
              <a:rPr lang="en-US" sz="2800" dirty="0" err="1" smtClean="0"/>
              <a:t>pada</a:t>
            </a:r>
            <a:r>
              <a:rPr lang="en-US" sz="2800" dirty="0" smtClean="0"/>
              <a:t> </a:t>
            </a:r>
            <a:r>
              <a:rPr lang="en-US" sz="2800" dirty="0" err="1" smtClean="0"/>
              <a:t>tahun</a:t>
            </a:r>
            <a:r>
              <a:rPr lang="en-US" sz="2800" dirty="0" smtClean="0"/>
              <a:t> 60-an. Hal </a:t>
            </a:r>
            <a:r>
              <a:rPr lang="en-US" sz="2800" dirty="0" err="1" smtClean="0"/>
              <a:t>ini</a:t>
            </a:r>
            <a:r>
              <a:rPr lang="en-US" sz="2800" dirty="0" smtClean="0"/>
              <a:t> </a:t>
            </a:r>
            <a:r>
              <a:rPr lang="en-US" sz="2800" dirty="0" err="1" smtClean="0"/>
              <a:t>memicu</a:t>
            </a:r>
            <a:r>
              <a:rPr lang="en-US" sz="2800" dirty="0" smtClean="0"/>
              <a:t> </a:t>
            </a:r>
            <a:r>
              <a:rPr lang="en-US" sz="2800" dirty="0" err="1" smtClean="0"/>
              <a:t>produksi</a:t>
            </a:r>
            <a:r>
              <a:rPr lang="en-US" sz="2800" dirty="0" smtClean="0"/>
              <a:t> </a:t>
            </a:r>
            <a:r>
              <a:rPr lang="en-US" sz="2800" dirty="0" err="1" smtClean="0"/>
              <a:t>massal</a:t>
            </a:r>
            <a:r>
              <a:rPr lang="en-US" sz="2800" dirty="0" smtClean="0"/>
              <a:t> </a:t>
            </a:r>
            <a:r>
              <a:rPr lang="en-US" sz="2800" dirty="0" err="1" smtClean="0"/>
              <a:t>dari</a:t>
            </a:r>
            <a:r>
              <a:rPr lang="en-US" sz="2800" dirty="0" smtClean="0"/>
              <a:t> poster-poster </a:t>
            </a:r>
            <a:r>
              <a:rPr lang="en-US" sz="2800" dirty="0" err="1" smtClean="0"/>
              <a:t>komik</a:t>
            </a:r>
            <a:r>
              <a:rPr lang="en-US" sz="2800" dirty="0" smtClean="0"/>
              <a:t> </a:t>
            </a:r>
            <a:r>
              <a:rPr lang="en-US" sz="2800" dirty="0" err="1" smtClean="0"/>
              <a:t>pada</a:t>
            </a:r>
            <a:r>
              <a:rPr lang="en-US" sz="2800" dirty="0" smtClean="0"/>
              <a:t> </a:t>
            </a:r>
            <a:r>
              <a:rPr lang="en-US" sz="2800" dirty="0" err="1" smtClean="0"/>
              <a:t>tahun</a:t>
            </a:r>
            <a:r>
              <a:rPr lang="en-US" sz="2800" dirty="0" smtClean="0"/>
              <a:t> 70-an </a:t>
            </a:r>
            <a:r>
              <a:rPr lang="en-US" sz="2800" dirty="0" err="1" smtClean="0"/>
              <a:t>ke</a:t>
            </a:r>
            <a:r>
              <a:rPr lang="en-US" sz="2800" dirty="0" smtClean="0"/>
              <a:t> </a:t>
            </a:r>
            <a:r>
              <a:rPr lang="en-US" sz="2800" dirty="0" err="1" smtClean="0"/>
              <a:t>atas</a:t>
            </a:r>
            <a:r>
              <a:rPr lang="en-US" sz="2800" dirty="0" smtClean="0"/>
              <a:t>.</a:t>
            </a:r>
          </a:p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743200"/>
            <a:ext cx="269500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819400"/>
            <a:ext cx="28194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2262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7. Poster Affirmation</a:t>
            </a:r>
            <a:br>
              <a:rPr lang="en-US" sz="3200" dirty="0" smtClean="0"/>
            </a:br>
            <a:r>
              <a:rPr lang="en-US" sz="3200" dirty="0" err="1" smtClean="0"/>
              <a:t>Tujuan</a:t>
            </a:r>
            <a:r>
              <a:rPr lang="en-US" sz="3200" dirty="0" smtClean="0"/>
              <a:t> </a:t>
            </a:r>
            <a:r>
              <a:rPr lang="en-US" sz="3200" dirty="0" err="1" smtClean="0"/>
              <a:t>pembuatan</a:t>
            </a:r>
            <a:r>
              <a:rPr lang="en-US" sz="3200" dirty="0" smtClean="0"/>
              <a:t> poster affirmation </a:t>
            </a:r>
            <a:r>
              <a:rPr lang="en-US" sz="3200" dirty="0" err="1" smtClean="0"/>
              <a:t>adalah</a:t>
            </a:r>
            <a:r>
              <a:rPr lang="en-US" sz="3200" dirty="0" smtClean="0"/>
              <a:t>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memotivasi</a:t>
            </a:r>
            <a:r>
              <a:rPr lang="en-US" sz="3200" dirty="0" smtClean="0"/>
              <a:t> </a:t>
            </a:r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kata-kata</a:t>
            </a:r>
            <a:r>
              <a:rPr lang="en-US" sz="3200" dirty="0" smtClean="0"/>
              <a:t> yang </a:t>
            </a:r>
            <a:r>
              <a:rPr lang="en-US" sz="3200" dirty="0" err="1" smtClean="0"/>
              <a:t>tertulis</a:t>
            </a:r>
            <a:r>
              <a:rPr lang="en-US" sz="3200" dirty="0" smtClean="0"/>
              <a:t> </a:t>
            </a:r>
            <a:r>
              <a:rPr lang="en-US" sz="3200" dirty="0" err="1" smtClean="0"/>
              <a:t>pada</a:t>
            </a:r>
            <a:r>
              <a:rPr lang="en-US" sz="3200" dirty="0" smtClean="0"/>
              <a:t> poster </a:t>
            </a:r>
            <a:r>
              <a:rPr lang="en-US" sz="3200" dirty="0" err="1" smtClean="0"/>
              <a:t>tersebut</a:t>
            </a:r>
            <a:r>
              <a:rPr lang="en-US" sz="3200" dirty="0" smtClean="0"/>
              <a:t>. </a:t>
            </a:r>
            <a:r>
              <a:rPr lang="en-US" sz="3200" dirty="0" err="1" smtClean="0"/>
              <a:t>Teks</a:t>
            </a:r>
            <a:r>
              <a:rPr lang="en-US" sz="3200" dirty="0" smtClean="0"/>
              <a:t> / </a:t>
            </a:r>
            <a:r>
              <a:rPr lang="en-US" sz="3200" dirty="0" err="1" smtClean="0"/>
              <a:t>kata-kata</a:t>
            </a:r>
            <a:r>
              <a:rPr lang="en-US" sz="3200" dirty="0" smtClean="0"/>
              <a:t> </a:t>
            </a:r>
            <a:r>
              <a:rPr lang="en-US" sz="3200" dirty="0" err="1" smtClean="0"/>
              <a:t>motivasi</a:t>
            </a:r>
            <a:r>
              <a:rPr lang="en-US" sz="3200" dirty="0" smtClean="0"/>
              <a:t> yang </a:t>
            </a:r>
            <a:r>
              <a:rPr lang="en-US" sz="3200" dirty="0" err="1" smtClean="0"/>
              <a:t>tercantum</a:t>
            </a:r>
            <a:r>
              <a:rPr lang="en-US" sz="3200" dirty="0" smtClean="0"/>
              <a:t> </a:t>
            </a:r>
            <a:r>
              <a:rPr lang="en-US" sz="3200" dirty="0" err="1" smtClean="0"/>
              <a:t>biasanya</a:t>
            </a:r>
            <a:r>
              <a:rPr lang="en-US" sz="3200" dirty="0" smtClean="0"/>
              <a:t> </a:t>
            </a:r>
            <a:r>
              <a:rPr lang="en-US" sz="3200" dirty="0" err="1" smtClean="0"/>
              <a:t>tentang</a:t>
            </a:r>
            <a:r>
              <a:rPr lang="en-US" sz="3200" dirty="0" smtClean="0"/>
              <a:t> Leadership, Opportunity </a:t>
            </a:r>
            <a:r>
              <a:rPr lang="en-US" sz="3200" dirty="0" err="1" smtClean="0"/>
              <a:t>dan</a:t>
            </a:r>
            <a:r>
              <a:rPr lang="en-US" sz="3200" dirty="0" smtClean="0"/>
              <a:t> lain-lain.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36670"/>
            <a:ext cx="3657600" cy="258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810000"/>
            <a:ext cx="2319733" cy="279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214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8. Poster </a:t>
            </a:r>
            <a:r>
              <a:rPr lang="en-US" sz="2800" dirty="0" err="1" smtClean="0"/>
              <a:t>Riset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Kegiatan</a:t>
            </a:r>
            <a:r>
              <a:rPr lang="en-US" sz="2800" dirty="0" smtClean="0"/>
              <a:t> </a:t>
            </a:r>
            <a:r>
              <a:rPr lang="en-US" sz="2800" dirty="0" err="1" smtClean="0"/>
              <a:t>Ilmiah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Poster </a:t>
            </a:r>
            <a:r>
              <a:rPr lang="en-US" sz="2800" dirty="0" err="1" smtClean="0"/>
              <a:t>ini</a:t>
            </a:r>
            <a:r>
              <a:rPr lang="en-US" sz="2800" dirty="0" smtClean="0"/>
              <a:t> </a:t>
            </a:r>
            <a:r>
              <a:rPr lang="en-US" sz="2800" dirty="0" err="1" smtClean="0"/>
              <a:t>merupakan</a:t>
            </a:r>
            <a:r>
              <a:rPr lang="en-US" sz="2800" dirty="0" smtClean="0"/>
              <a:t> </a:t>
            </a:r>
            <a:r>
              <a:rPr lang="en-US" sz="2800" dirty="0" err="1" smtClean="0"/>
              <a:t>jenis</a:t>
            </a:r>
            <a:r>
              <a:rPr lang="en-US" sz="2800" dirty="0" smtClean="0"/>
              <a:t> poster yang </a:t>
            </a:r>
            <a:r>
              <a:rPr lang="en-US" sz="2800" dirty="0" err="1" smtClean="0"/>
              <a:t>sering</a:t>
            </a:r>
            <a:r>
              <a:rPr lang="en-US" sz="2800" dirty="0" smtClean="0"/>
              <a:t> </a:t>
            </a:r>
            <a:r>
              <a:rPr lang="en-US" sz="2800" dirty="0" err="1" smtClean="0"/>
              <a:t>dipakai</a:t>
            </a:r>
            <a:r>
              <a:rPr lang="en-US" sz="2800" dirty="0" smtClean="0"/>
              <a:t> </a:t>
            </a:r>
            <a:r>
              <a:rPr lang="en-US" sz="2800" dirty="0" err="1" smtClean="0"/>
              <a:t>dikalangan</a:t>
            </a:r>
            <a:r>
              <a:rPr lang="en-US" sz="2800" dirty="0" smtClean="0"/>
              <a:t> </a:t>
            </a:r>
            <a:r>
              <a:rPr lang="en-US" sz="2800" dirty="0" err="1" smtClean="0"/>
              <a:t>akademis</a:t>
            </a:r>
            <a:r>
              <a:rPr lang="en-US" sz="2800" dirty="0" smtClean="0"/>
              <a:t>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mempromosikan</a:t>
            </a:r>
            <a:r>
              <a:rPr lang="en-US" sz="2800" dirty="0" smtClean="0"/>
              <a:t> </a:t>
            </a:r>
            <a:r>
              <a:rPr lang="en-US" sz="2800" dirty="0" err="1" smtClean="0"/>
              <a:t>kegiatan</a:t>
            </a:r>
            <a:r>
              <a:rPr lang="en-US" sz="2800" dirty="0" smtClean="0"/>
              <a:t> </a:t>
            </a:r>
            <a:r>
              <a:rPr lang="en-US" sz="2800" dirty="0" err="1" smtClean="0"/>
              <a:t>ilmiah</a:t>
            </a:r>
            <a:r>
              <a:rPr lang="en-US" sz="2800" dirty="0" smtClean="0"/>
              <a:t> yang </a:t>
            </a:r>
            <a:r>
              <a:rPr lang="en-US" sz="2800" dirty="0" err="1" smtClean="0"/>
              <a:t>hendak</a:t>
            </a:r>
            <a:r>
              <a:rPr lang="en-US" sz="2800" dirty="0" smtClean="0"/>
              <a:t> </a:t>
            </a:r>
            <a:r>
              <a:rPr lang="en-US" sz="2800" dirty="0" err="1" smtClean="0"/>
              <a:t>dilakukan</a:t>
            </a:r>
            <a:r>
              <a:rPr lang="en-US" sz="2800" dirty="0" smtClean="0"/>
              <a:t>.</a:t>
            </a:r>
          </a:p>
          <a:p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854226"/>
            <a:ext cx="4267200" cy="369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819400"/>
            <a:ext cx="2615242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150008"/>
          </a:xfrm>
        </p:spPr>
        <p:txBody>
          <a:bodyPr>
            <a:normAutofit/>
          </a:bodyPr>
          <a:lstStyle/>
          <a:p>
            <a:r>
              <a:rPr lang="en-US" dirty="0" smtClean="0"/>
              <a:t>9. Poster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kelas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Poster </a:t>
            </a:r>
            <a:r>
              <a:rPr lang="en-US" dirty="0" err="1" smtClean="0"/>
              <a:t>kelas</a:t>
            </a:r>
            <a:r>
              <a:rPr lang="en-US" dirty="0" smtClean="0"/>
              <a:t> </a:t>
            </a:r>
            <a:r>
              <a:rPr lang="en-US" dirty="0" err="1" smtClean="0"/>
              <a:t>mula-mula</a:t>
            </a:r>
            <a:r>
              <a:rPr lang="en-US" dirty="0" smtClean="0"/>
              <a:t> </a:t>
            </a:r>
            <a:r>
              <a:rPr lang="en-US" dirty="0" err="1" smtClean="0"/>
              <a:t>populer</a:t>
            </a:r>
            <a:r>
              <a:rPr lang="en-US" dirty="0" smtClean="0"/>
              <a:t> </a:t>
            </a:r>
            <a:r>
              <a:rPr lang="en-US" dirty="0" err="1" smtClean="0"/>
              <a:t>disekolah-sekolah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Amreika</a:t>
            </a:r>
            <a:r>
              <a:rPr lang="en-US" dirty="0" smtClean="0"/>
              <a:t> Utara.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berbagai</a:t>
            </a:r>
            <a:r>
              <a:rPr lang="en-US" dirty="0" smtClean="0"/>
              <a:t> </a:t>
            </a:r>
            <a:r>
              <a:rPr lang="en-US" dirty="0" err="1" smtClean="0"/>
              <a:t>jenis</a:t>
            </a:r>
            <a:r>
              <a:rPr lang="en-US" dirty="0" smtClean="0"/>
              <a:t> poster </a:t>
            </a:r>
            <a:r>
              <a:rPr lang="en-US" dirty="0" err="1" smtClean="0"/>
              <a:t>kelas</a:t>
            </a:r>
            <a:r>
              <a:rPr lang="en-US" dirty="0" smtClean="0"/>
              <a:t> yang </a:t>
            </a:r>
            <a:r>
              <a:rPr lang="en-US" dirty="0" err="1" smtClean="0"/>
              <a:t>biasa</a:t>
            </a:r>
            <a:r>
              <a:rPr lang="en-US" dirty="0" smtClean="0"/>
              <a:t> </a:t>
            </a:r>
            <a:r>
              <a:rPr lang="en-US" dirty="0" err="1" smtClean="0"/>
              <a:t>dibuat</a:t>
            </a:r>
            <a:r>
              <a:rPr lang="en-US" dirty="0" smtClean="0"/>
              <a:t>, </a:t>
            </a:r>
            <a:r>
              <a:rPr lang="en-US" dirty="0" err="1" smtClean="0"/>
              <a:t>yaitu</a:t>
            </a:r>
            <a:r>
              <a:rPr lang="en-US" dirty="0" smtClean="0"/>
              <a:t> poster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memotivasi</a:t>
            </a:r>
            <a:r>
              <a:rPr lang="en-US" dirty="0" smtClean="0"/>
              <a:t> </a:t>
            </a:r>
            <a:r>
              <a:rPr lang="en-US" dirty="0" err="1" smtClean="0"/>
              <a:t>murid</a:t>
            </a:r>
            <a:r>
              <a:rPr lang="en-US" dirty="0" smtClean="0"/>
              <a:t> agar </a:t>
            </a:r>
            <a:r>
              <a:rPr lang="en-US" dirty="0" err="1" smtClean="0"/>
              <a:t>bersikap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, </a:t>
            </a:r>
            <a:r>
              <a:rPr lang="en-US" dirty="0" err="1" smtClean="0"/>
              <a:t>mengikuti</a:t>
            </a:r>
            <a:r>
              <a:rPr lang="en-US" dirty="0" smtClean="0"/>
              <a:t> </a:t>
            </a:r>
            <a:r>
              <a:rPr lang="en-US" dirty="0" err="1" smtClean="0"/>
              <a:t>desiplin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, poster yang </a:t>
            </a:r>
            <a:r>
              <a:rPr lang="en-US" dirty="0" err="1" smtClean="0"/>
              <a:t>berisikan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pelajaran</a:t>
            </a:r>
            <a:r>
              <a:rPr lang="en-US" dirty="0" smtClean="0"/>
              <a:t> yang </a:t>
            </a:r>
            <a:r>
              <a:rPr lang="en-US" dirty="0" err="1" smtClean="0"/>
              <a:t>disusun</a:t>
            </a:r>
            <a:r>
              <a:rPr lang="en-US" dirty="0" smtClean="0"/>
              <a:t> </a:t>
            </a:r>
            <a:r>
              <a:rPr lang="en-US" dirty="0" err="1" smtClean="0"/>
              <a:t>debagai</a:t>
            </a:r>
            <a:r>
              <a:rPr lang="en-US" dirty="0" smtClean="0"/>
              <a:t> </a:t>
            </a:r>
            <a:r>
              <a:rPr lang="en-US" dirty="0" err="1" smtClean="0"/>
              <a:t>referensi</a:t>
            </a:r>
            <a:r>
              <a:rPr lang="en-US" dirty="0" smtClean="0"/>
              <a:t> </a:t>
            </a:r>
            <a:r>
              <a:rPr lang="en-US" dirty="0" err="1" smtClean="0"/>
              <a:t>singkat</a:t>
            </a:r>
            <a:r>
              <a:rPr lang="en-US" dirty="0" smtClean="0"/>
              <a:t>, </a:t>
            </a:r>
            <a:r>
              <a:rPr lang="en-US" dirty="0" err="1" smtClean="0"/>
              <a:t>tabel</a:t>
            </a:r>
            <a:r>
              <a:rPr lang="en-US" dirty="0" smtClean="0"/>
              <a:t> </a:t>
            </a:r>
            <a:r>
              <a:rPr lang="en-US" dirty="0" err="1" smtClean="0"/>
              <a:t>perkalian</a:t>
            </a:r>
            <a:r>
              <a:rPr lang="en-US" dirty="0" smtClean="0"/>
              <a:t>, </a:t>
            </a:r>
            <a:r>
              <a:rPr lang="en-US" dirty="0" err="1" smtClean="0"/>
              <a:t>pengenalan</a:t>
            </a:r>
            <a:r>
              <a:rPr lang="en-US" dirty="0" smtClean="0"/>
              <a:t> </a:t>
            </a:r>
            <a:r>
              <a:rPr lang="en-US" dirty="0" err="1" smtClean="0"/>
              <a:t>bahasa</a:t>
            </a:r>
            <a:r>
              <a:rPr lang="en-US" dirty="0" smtClean="0"/>
              <a:t> </a:t>
            </a:r>
            <a:r>
              <a:rPr lang="en-US" dirty="0" err="1" smtClean="0"/>
              <a:t>asing</a:t>
            </a:r>
            <a:r>
              <a:rPr lang="en-US" dirty="0" smtClean="0"/>
              <a:t>, </a:t>
            </a:r>
            <a:r>
              <a:rPr lang="en-US" dirty="0" err="1" smtClean="0"/>
              <a:t>peta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lain-lain.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3080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Poster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bagian</a:t>
            </a:r>
            <a:r>
              <a:rPr lang="en-US" dirty="0" smtClean="0"/>
              <a:t> </a:t>
            </a:r>
            <a:r>
              <a:rPr lang="en-US" dirty="0" err="1" smtClean="0"/>
              <a:t>seni</a:t>
            </a:r>
            <a:r>
              <a:rPr lang="en-US" dirty="0" smtClean="0"/>
              <a:t> </a:t>
            </a:r>
            <a:r>
              <a:rPr lang="en-US" dirty="0" err="1" smtClean="0"/>
              <a:t>grafis</a:t>
            </a:r>
            <a:r>
              <a:rPr lang="en-US" dirty="0" smtClean="0"/>
              <a:t> yang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gaya</a:t>
            </a:r>
            <a:r>
              <a:rPr lang="en-US" dirty="0" smtClean="0"/>
              <a:t>, </a:t>
            </a:r>
            <a:r>
              <a:rPr lang="en-US" dirty="0" err="1" smtClean="0"/>
              <a:t>aliran</a:t>
            </a:r>
            <a:r>
              <a:rPr lang="en-US" dirty="0" smtClean="0"/>
              <a:t>, maupun trend </a:t>
            </a:r>
            <a:r>
              <a:rPr lang="en-US" dirty="0" err="1" smtClean="0"/>
              <a:t>tersendiri</a:t>
            </a:r>
            <a:r>
              <a:rPr lang="en-US" dirty="0" smtClean="0"/>
              <a:t> yang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lepas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zaman</a:t>
            </a:r>
            <a:r>
              <a:rPr lang="en-US" dirty="0" smtClean="0"/>
              <a:t>.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 poster </a:t>
            </a:r>
            <a:r>
              <a:rPr lang="en-US" dirty="0" err="1" smtClean="0"/>
              <a:t>dibuat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menyampaikan</a:t>
            </a:r>
            <a:r>
              <a:rPr lang="en-US" dirty="0" smtClean="0"/>
              <a:t> </a:t>
            </a:r>
            <a:r>
              <a:rPr lang="en-US" dirty="0" err="1" smtClean="0"/>
              <a:t>pesan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, </a:t>
            </a:r>
            <a:r>
              <a:rPr lang="en-US" dirty="0" err="1" smtClean="0"/>
              <a:t>maka</a:t>
            </a:r>
            <a:r>
              <a:rPr lang="en-US" dirty="0" smtClean="0"/>
              <a:t> poster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elemen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Desain</a:t>
            </a:r>
            <a:r>
              <a:rPr lang="en-US" dirty="0" smtClean="0"/>
              <a:t> </a:t>
            </a:r>
            <a:r>
              <a:rPr lang="en-US" dirty="0" err="1" smtClean="0"/>
              <a:t>Komunikasi</a:t>
            </a:r>
            <a:r>
              <a:rPr lang="en-US" dirty="0" smtClean="0"/>
              <a:t> Visual.</a:t>
            </a:r>
          </a:p>
          <a:p>
            <a:r>
              <a:rPr lang="en-US" dirty="0" smtClean="0"/>
              <a:t>Poster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selembar</a:t>
            </a:r>
            <a:r>
              <a:rPr lang="en-US" dirty="0" smtClean="0"/>
              <a:t> </a:t>
            </a:r>
            <a:r>
              <a:rPr lang="en-US" dirty="0" err="1" smtClean="0"/>
              <a:t>kertas</a:t>
            </a:r>
            <a:r>
              <a:rPr lang="en-US" dirty="0" smtClean="0"/>
              <a:t> </a:t>
            </a:r>
            <a:r>
              <a:rPr lang="en-US" dirty="0" err="1" smtClean="0"/>
              <a:t>berukuran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yang </a:t>
            </a:r>
            <a:r>
              <a:rPr lang="en-US" dirty="0" err="1" smtClean="0"/>
              <a:t>digantung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ditempel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dinding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permukaan</a:t>
            </a:r>
            <a:r>
              <a:rPr lang="en-US" dirty="0" smtClean="0"/>
              <a:t> lain. 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en-US" dirty="0" smtClean="0"/>
              <a:t>WUJUD POSTER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657600"/>
            <a:ext cx="4114800" cy="294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04800"/>
            <a:ext cx="4495800" cy="317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1500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dirty="0" smtClean="0"/>
              <a:t>10. Poster </a:t>
            </a:r>
            <a:r>
              <a:rPr lang="en-US" sz="2600" dirty="0" err="1" smtClean="0"/>
              <a:t>Karya</a:t>
            </a:r>
            <a:r>
              <a:rPr lang="en-US" sz="2600" dirty="0" smtClean="0"/>
              <a:t> </a:t>
            </a:r>
            <a:r>
              <a:rPr lang="en-US" sz="2600" dirty="0" err="1" smtClean="0"/>
              <a:t>Seni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Poster </a:t>
            </a:r>
            <a:r>
              <a:rPr lang="en-US" sz="2600" dirty="0" err="1" smtClean="0"/>
              <a:t>karya</a:t>
            </a:r>
            <a:r>
              <a:rPr lang="en-US" sz="2600" dirty="0" smtClean="0"/>
              <a:t> </a:t>
            </a:r>
            <a:r>
              <a:rPr lang="en-US" sz="2600" dirty="0" err="1" smtClean="0"/>
              <a:t>seni</a:t>
            </a:r>
            <a:r>
              <a:rPr lang="en-US" sz="2600" dirty="0" smtClean="0"/>
              <a:t> </a:t>
            </a:r>
            <a:r>
              <a:rPr lang="en-US" sz="2600" dirty="0" err="1" smtClean="0"/>
              <a:t>merupakan</a:t>
            </a:r>
            <a:r>
              <a:rPr lang="en-US" sz="2600" dirty="0" smtClean="0"/>
              <a:t> </a:t>
            </a:r>
            <a:r>
              <a:rPr lang="en-US" sz="2600" dirty="0" err="1" smtClean="0"/>
              <a:t>ekspresi</a:t>
            </a:r>
            <a:r>
              <a:rPr lang="en-US" sz="2600" dirty="0" smtClean="0"/>
              <a:t> </a:t>
            </a:r>
            <a:r>
              <a:rPr lang="en-US" sz="2600" dirty="0" err="1" smtClean="0"/>
              <a:t>dari</a:t>
            </a:r>
            <a:r>
              <a:rPr lang="en-US" sz="2600" dirty="0" smtClean="0"/>
              <a:t> </a:t>
            </a:r>
            <a:r>
              <a:rPr lang="en-US" sz="2600" dirty="0" err="1" smtClean="0"/>
              <a:t>desain</a:t>
            </a:r>
            <a:r>
              <a:rPr lang="en-US" sz="2600" dirty="0" smtClean="0"/>
              <a:t> </a:t>
            </a:r>
            <a:r>
              <a:rPr lang="en-US" sz="2600" dirty="0" err="1" smtClean="0"/>
              <a:t>grafis</a:t>
            </a:r>
            <a:r>
              <a:rPr lang="en-US" sz="2600" dirty="0" smtClean="0"/>
              <a:t> yang </a:t>
            </a:r>
            <a:r>
              <a:rPr lang="en-US" sz="2600" dirty="0" err="1" smtClean="0"/>
              <a:t>dibuat</a:t>
            </a:r>
            <a:r>
              <a:rPr lang="en-US" sz="2600" dirty="0" smtClean="0"/>
              <a:t> </a:t>
            </a:r>
            <a:r>
              <a:rPr lang="en-US" sz="2600" dirty="0" err="1" smtClean="0"/>
              <a:t>dengan</a:t>
            </a:r>
            <a:r>
              <a:rPr lang="en-US" sz="2600" dirty="0" smtClean="0"/>
              <a:t> </a:t>
            </a:r>
            <a:r>
              <a:rPr lang="en-US" sz="2600" dirty="0" err="1" smtClean="0"/>
              <a:t>tujuan</a:t>
            </a:r>
            <a:r>
              <a:rPr lang="en-US" sz="2600" dirty="0" smtClean="0"/>
              <a:t> “ </a:t>
            </a:r>
            <a:r>
              <a:rPr lang="en-US" sz="2600" dirty="0" err="1" smtClean="0"/>
              <a:t>seni</a:t>
            </a:r>
            <a:r>
              <a:rPr lang="en-US" sz="2600" dirty="0" smtClean="0"/>
              <a:t> </a:t>
            </a:r>
            <a:r>
              <a:rPr lang="en-US" sz="2600" dirty="0" err="1" smtClean="0"/>
              <a:t>untuk</a:t>
            </a:r>
            <a:r>
              <a:rPr lang="en-US" sz="2600" dirty="0" smtClean="0"/>
              <a:t> </a:t>
            </a:r>
            <a:r>
              <a:rPr lang="en-US" sz="2600" dirty="0" err="1" smtClean="0"/>
              <a:t>seni</a:t>
            </a:r>
            <a:r>
              <a:rPr lang="en-US" sz="2600" dirty="0" smtClean="0"/>
              <a:t>”. Hal </a:t>
            </a:r>
            <a:r>
              <a:rPr lang="en-US" sz="2600" dirty="0" err="1" smtClean="0"/>
              <a:t>itu</a:t>
            </a:r>
            <a:r>
              <a:rPr lang="en-US" sz="2600" dirty="0" smtClean="0"/>
              <a:t> </a:t>
            </a:r>
            <a:r>
              <a:rPr lang="en-US" sz="2600" dirty="0" err="1" smtClean="0"/>
              <a:t>biasanya</a:t>
            </a:r>
            <a:r>
              <a:rPr lang="en-US" sz="2600" dirty="0" smtClean="0"/>
              <a:t> </a:t>
            </a:r>
            <a:r>
              <a:rPr lang="en-US" sz="2600" dirty="0" err="1" smtClean="0"/>
              <a:t>merupakan</a:t>
            </a:r>
            <a:r>
              <a:rPr lang="en-US" sz="2600" dirty="0" smtClean="0"/>
              <a:t> </a:t>
            </a:r>
            <a:r>
              <a:rPr lang="en-US" sz="2600" dirty="0" err="1" smtClean="0"/>
              <a:t>ajang</a:t>
            </a:r>
            <a:r>
              <a:rPr lang="en-US" sz="2600" dirty="0" smtClean="0"/>
              <a:t> </a:t>
            </a:r>
            <a:r>
              <a:rPr lang="en-US" sz="2600" dirty="0" err="1" smtClean="0"/>
              <a:t>berkreasi</a:t>
            </a:r>
            <a:r>
              <a:rPr lang="en-US" sz="2600" dirty="0" smtClean="0"/>
              <a:t> </a:t>
            </a:r>
            <a:r>
              <a:rPr lang="en-US" sz="2600" dirty="0" err="1" smtClean="0"/>
              <a:t>bagi</a:t>
            </a:r>
            <a:r>
              <a:rPr lang="en-US" sz="2600" dirty="0" smtClean="0"/>
              <a:t> </a:t>
            </a:r>
            <a:r>
              <a:rPr lang="en-US" sz="2600" dirty="0" err="1" smtClean="0"/>
              <a:t>mahasiswa</a:t>
            </a:r>
            <a:r>
              <a:rPr lang="en-US" sz="2600" dirty="0" smtClean="0"/>
              <a:t> yang </a:t>
            </a:r>
            <a:r>
              <a:rPr lang="en-US" sz="2600" dirty="0" err="1" smtClean="0"/>
              <a:t>mempelajari</a:t>
            </a:r>
            <a:r>
              <a:rPr lang="en-US" sz="2600" dirty="0" smtClean="0"/>
              <a:t> </a:t>
            </a:r>
            <a:r>
              <a:rPr lang="en-US" sz="2600" dirty="0" err="1" smtClean="0"/>
              <a:t>bidang</a:t>
            </a:r>
            <a:r>
              <a:rPr lang="en-US" sz="2600" dirty="0" smtClean="0"/>
              <a:t> </a:t>
            </a:r>
            <a:r>
              <a:rPr lang="en-US" sz="2600" dirty="0" err="1" smtClean="0"/>
              <a:t>seni</a:t>
            </a:r>
            <a:r>
              <a:rPr lang="en-US" sz="2600" dirty="0" smtClean="0"/>
              <a:t> </a:t>
            </a:r>
            <a:r>
              <a:rPr lang="en-US" sz="2600" dirty="0" err="1" smtClean="0"/>
              <a:t>grafis</a:t>
            </a:r>
            <a:r>
              <a:rPr lang="en-US" sz="2600" dirty="0" smtClean="0"/>
              <a:t>.</a:t>
            </a:r>
          </a:p>
          <a:p>
            <a:endParaRPr lang="en-US" sz="2600" dirty="0" smtClean="0"/>
          </a:p>
          <a:p>
            <a:endParaRPr lang="en-US" sz="2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819400"/>
            <a:ext cx="25717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599" y="2971800"/>
            <a:ext cx="4979961" cy="343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1500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11. Poster </a:t>
            </a:r>
            <a:r>
              <a:rPr lang="en-US" sz="3200" dirty="0" err="1" smtClean="0"/>
              <a:t>Pelayanan</a:t>
            </a:r>
            <a:r>
              <a:rPr lang="en-US" sz="3200" dirty="0" smtClean="0"/>
              <a:t> </a:t>
            </a:r>
            <a:r>
              <a:rPr lang="en-US" sz="3200" dirty="0" err="1" smtClean="0"/>
              <a:t>Masyarakat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Pelayanan</a:t>
            </a:r>
            <a:r>
              <a:rPr lang="en-US" sz="3200" dirty="0" smtClean="0"/>
              <a:t> </a:t>
            </a:r>
            <a:r>
              <a:rPr lang="en-US" sz="3200" dirty="0" err="1" smtClean="0"/>
              <a:t>masyarakat</a:t>
            </a:r>
            <a:r>
              <a:rPr lang="en-US" sz="3200" dirty="0" smtClean="0"/>
              <a:t> </a:t>
            </a:r>
            <a:r>
              <a:rPr lang="en-US" sz="3200" dirty="0" err="1" smtClean="0"/>
              <a:t>atau</a:t>
            </a:r>
            <a:r>
              <a:rPr lang="en-US" sz="3200" dirty="0" smtClean="0"/>
              <a:t> social </a:t>
            </a:r>
            <a:r>
              <a:rPr lang="en-US" sz="3200" dirty="0" err="1" smtClean="0"/>
              <a:t>compaign</a:t>
            </a:r>
            <a:r>
              <a:rPr lang="en-US" sz="3200" dirty="0" smtClean="0"/>
              <a:t> </a:t>
            </a:r>
            <a:r>
              <a:rPr lang="en-US" sz="3200" dirty="0" err="1" smtClean="0"/>
              <a:t>merupanan</a:t>
            </a:r>
            <a:r>
              <a:rPr lang="en-US" sz="3200" dirty="0" smtClean="0"/>
              <a:t> </a:t>
            </a:r>
            <a:r>
              <a:rPr lang="en-US" sz="3200" dirty="0" err="1" smtClean="0"/>
              <a:t>suatu</a:t>
            </a:r>
            <a:r>
              <a:rPr lang="en-US" sz="3200" dirty="0" smtClean="0"/>
              <a:t> </a:t>
            </a:r>
            <a:r>
              <a:rPr lang="en-US" sz="3200" dirty="0" err="1" smtClean="0"/>
              <a:t>jenis</a:t>
            </a:r>
            <a:r>
              <a:rPr lang="en-US" sz="3200" dirty="0" smtClean="0"/>
              <a:t> poster yang </a:t>
            </a:r>
            <a:r>
              <a:rPr lang="en-US" sz="3200" dirty="0" err="1" smtClean="0"/>
              <a:t>tidak</a:t>
            </a:r>
            <a:r>
              <a:rPr lang="en-US" sz="3200" dirty="0" smtClean="0"/>
              <a:t> </a:t>
            </a:r>
            <a:r>
              <a:rPr lang="en-US" sz="3200" dirty="0" err="1" smtClean="0"/>
              <a:t>bersifat</a:t>
            </a:r>
            <a:r>
              <a:rPr lang="en-US" sz="3200" dirty="0" smtClean="0"/>
              <a:t> </a:t>
            </a:r>
            <a:r>
              <a:rPr lang="en-US" sz="3200" dirty="0" err="1" smtClean="0"/>
              <a:t>komersial</a:t>
            </a:r>
            <a:r>
              <a:rPr lang="en-US" sz="3200" dirty="0" smtClean="0"/>
              <a:t>, </a:t>
            </a:r>
            <a:r>
              <a:rPr lang="en-US" sz="3200" dirty="0" err="1" smtClean="0"/>
              <a:t>atau</a:t>
            </a:r>
            <a:r>
              <a:rPr lang="en-US" sz="3200" dirty="0" smtClean="0"/>
              <a:t> </a:t>
            </a:r>
            <a:r>
              <a:rPr lang="en-US" sz="3200" dirty="0" err="1" smtClean="0"/>
              <a:t>tidak</a:t>
            </a:r>
            <a:r>
              <a:rPr lang="en-US" sz="3200" dirty="0" smtClean="0"/>
              <a:t> </a:t>
            </a:r>
            <a:r>
              <a:rPr lang="en-US" sz="3200" dirty="0" err="1" smtClean="0"/>
              <a:t>diperdagangkan</a:t>
            </a:r>
            <a:r>
              <a:rPr lang="en-US" sz="3200" dirty="0" smtClean="0"/>
              <a:t>(</a:t>
            </a:r>
            <a:r>
              <a:rPr lang="en-US" sz="3200" dirty="0" err="1" smtClean="0"/>
              <a:t>seperti</a:t>
            </a:r>
            <a:r>
              <a:rPr lang="en-US" sz="3200" dirty="0" smtClean="0"/>
              <a:t> poster-poster </a:t>
            </a:r>
            <a:r>
              <a:rPr lang="en-US" sz="3200" dirty="0" err="1" smtClean="0"/>
              <a:t>konser</a:t>
            </a:r>
            <a:r>
              <a:rPr lang="en-US" sz="3200" dirty="0" smtClean="0"/>
              <a:t>, poster film, poster </a:t>
            </a:r>
            <a:r>
              <a:rPr lang="en-US" sz="3200" dirty="0" err="1" smtClean="0"/>
              <a:t>karya</a:t>
            </a:r>
            <a:r>
              <a:rPr lang="en-US" sz="3200" dirty="0" smtClean="0"/>
              <a:t> </a:t>
            </a:r>
            <a:r>
              <a:rPr lang="en-US" sz="3200" dirty="0" err="1" smtClean="0"/>
              <a:t>seni</a:t>
            </a:r>
            <a:r>
              <a:rPr lang="en-US" sz="3200" dirty="0" smtClean="0"/>
              <a:t>, </a:t>
            </a:r>
            <a:r>
              <a:rPr lang="en-US" sz="3200" dirty="0" err="1" smtClean="0"/>
              <a:t>dsb</a:t>
            </a:r>
            <a:r>
              <a:rPr lang="en-US" sz="3200" dirty="0" smtClean="0"/>
              <a:t>), </a:t>
            </a:r>
            <a:r>
              <a:rPr lang="en-US" sz="3200" dirty="0" err="1" smtClean="0"/>
              <a:t>karena</a:t>
            </a:r>
            <a:r>
              <a:rPr lang="en-US" sz="3200" dirty="0" smtClean="0"/>
              <a:t> poster </a:t>
            </a:r>
            <a:r>
              <a:rPr lang="en-US" sz="3200" dirty="0" err="1" smtClean="0"/>
              <a:t>semacam</a:t>
            </a:r>
            <a:r>
              <a:rPr lang="en-US" sz="3200" dirty="0" smtClean="0"/>
              <a:t> </a:t>
            </a:r>
            <a:r>
              <a:rPr lang="en-US" sz="3200" dirty="0" err="1" smtClean="0"/>
              <a:t>ini</a:t>
            </a:r>
            <a:r>
              <a:rPr lang="en-US" sz="3200" dirty="0" smtClean="0"/>
              <a:t> </a:t>
            </a:r>
            <a:r>
              <a:rPr lang="en-US" sz="3200" dirty="0" err="1" smtClean="0"/>
              <a:t>sering</a:t>
            </a:r>
            <a:r>
              <a:rPr lang="en-US" sz="3200" dirty="0" smtClean="0"/>
              <a:t> </a:t>
            </a:r>
            <a:r>
              <a:rPr lang="en-US" sz="3200" dirty="0" err="1" smtClean="0"/>
              <a:t>dilombakan</a:t>
            </a:r>
            <a:r>
              <a:rPr lang="en-US" sz="3200" dirty="0" smtClean="0"/>
              <a:t> </a:t>
            </a:r>
            <a:r>
              <a:rPr lang="en-US" sz="3200" dirty="0" err="1" smtClean="0"/>
              <a:t>oleh</a:t>
            </a:r>
            <a:r>
              <a:rPr lang="en-US" sz="3200" dirty="0" smtClean="0"/>
              <a:t> </a:t>
            </a:r>
            <a:r>
              <a:rPr lang="en-US" sz="3200" dirty="0" err="1" smtClean="0"/>
              <a:t>lembaga-lembaga</a:t>
            </a:r>
            <a:r>
              <a:rPr lang="en-US" sz="3200" dirty="0" smtClean="0"/>
              <a:t> </a:t>
            </a:r>
            <a:r>
              <a:rPr lang="en-US" sz="3200" dirty="0" err="1" smtClean="0"/>
              <a:t>pemerintahan</a:t>
            </a:r>
            <a:r>
              <a:rPr lang="en-US" sz="3200" dirty="0" smtClean="0"/>
              <a:t> maupun LSM.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350115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371600"/>
            <a:ext cx="433768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21408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12. Poster </a:t>
            </a:r>
            <a:r>
              <a:rPr lang="en-US" sz="2800" dirty="0" err="1" smtClean="0"/>
              <a:t>Komersial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Ini</a:t>
            </a:r>
            <a:r>
              <a:rPr lang="en-US" sz="2800" dirty="0" smtClean="0"/>
              <a:t> </a:t>
            </a:r>
            <a:r>
              <a:rPr lang="en-US" sz="2800" dirty="0" err="1" smtClean="0"/>
              <a:t>adalah</a:t>
            </a:r>
            <a:r>
              <a:rPr lang="en-US" sz="2800" dirty="0" smtClean="0"/>
              <a:t> </a:t>
            </a:r>
            <a:r>
              <a:rPr lang="en-US" sz="2800" dirty="0" err="1" smtClean="0"/>
              <a:t>jenis</a:t>
            </a:r>
            <a:r>
              <a:rPr lang="en-US" sz="2800" dirty="0" smtClean="0"/>
              <a:t> poster paling </a:t>
            </a:r>
            <a:r>
              <a:rPr lang="en-US" sz="2800" dirty="0" err="1" smtClean="0"/>
              <a:t>banyak</a:t>
            </a:r>
            <a:r>
              <a:rPr lang="en-US" sz="2800" dirty="0" smtClean="0"/>
              <a:t> </a:t>
            </a:r>
            <a:r>
              <a:rPr lang="en-US" sz="2800" dirty="0" err="1" smtClean="0"/>
              <a:t>kita</a:t>
            </a:r>
            <a:r>
              <a:rPr lang="en-US" sz="2800" dirty="0" smtClean="0"/>
              <a:t> </a:t>
            </a:r>
            <a:r>
              <a:rPr lang="en-US" sz="2800" dirty="0" err="1" smtClean="0"/>
              <a:t>jumpai</a:t>
            </a:r>
            <a:r>
              <a:rPr lang="en-US" sz="2800" dirty="0" smtClean="0"/>
              <a:t> </a:t>
            </a:r>
            <a:r>
              <a:rPr lang="en-US" sz="2800" dirty="0" err="1" smtClean="0"/>
              <a:t>di</a:t>
            </a:r>
            <a:r>
              <a:rPr lang="en-US" sz="2800" dirty="0" smtClean="0"/>
              <a:t> </a:t>
            </a:r>
            <a:r>
              <a:rPr lang="en-US" sz="2800" dirty="0" err="1" smtClean="0"/>
              <a:t>mana</a:t>
            </a:r>
            <a:r>
              <a:rPr lang="en-US" sz="2800" dirty="0" smtClean="0"/>
              <a:t> </a:t>
            </a:r>
            <a:r>
              <a:rPr lang="en-US" sz="2800" dirty="0" err="1" smtClean="0"/>
              <a:t>saja.poster</a:t>
            </a:r>
            <a:r>
              <a:rPr lang="en-US" sz="2800" dirty="0" smtClean="0"/>
              <a:t> </a:t>
            </a:r>
            <a:r>
              <a:rPr lang="en-US" sz="2800" dirty="0" err="1" smtClean="0"/>
              <a:t>jenis</a:t>
            </a:r>
            <a:r>
              <a:rPr lang="en-US" sz="2800" dirty="0" smtClean="0"/>
              <a:t> </a:t>
            </a:r>
            <a:r>
              <a:rPr lang="en-US" sz="2800" dirty="0" err="1" smtClean="0"/>
              <a:t>ini</a:t>
            </a:r>
            <a:r>
              <a:rPr lang="en-US" sz="2800" dirty="0" smtClean="0"/>
              <a:t> </a:t>
            </a:r>
            <a:r>
              <a:rPr lang="en-US" sz="2800" dirty="0" err="1" smtClean="0"/>
              <a:t>di</a:t>
            </a:r>
            <a:r>
              <a:rPr lang="en-US" sz="2800" dirty="0" smtClean="0"/>
              <a:t> </a:t>
            </a:r>
            <a:r>
              <a:rPr lang="en-US" sz="2800" dirty="0" err="1" smtClean="0"/>
              <a:t>desain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diproduksi</a:t>
            </a:r>
            <a:r>
              <a:rPr lang="en-US" sz="2800" dirty="0" smtClean="0"/>
              <a:t> </a:t>
            </a:r>
            <a:r>
              <a:rPr lang="en-US" sz="2800" dirty="0" err="1" smtClean="0"/>
              <a:t>sebagai</a:t>
            </a:r>
            <a:r>
              <a:rPr lang="en-US" sz="2800" dirty="0" smtClean="0"/>
              <a:t> </a:t>
            </a:r>
            <a:r>
              <a:rPr lang="en-US" sz="2800" dirty="0" err="1" smtClean="0"/>
              <a:t>sarana</a:t>
            </a:r>
            <a:r>
              <a:rPr lang="en-US" sz="2800" dirty="0" smtClean="0"/>
              <a:t>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mempromosikan</a:t>
            </a:r>
            <a:r>
              <a:rPr lang="en-US" sz="2800" dirty="0" smtClean="0"/>
              <a:t> </a:t>
            </a:r>
            <a:r>
              <a:rPr lang="en-US" sz="2800" dirty="0" err="1" smtClean="0"/>
              <a:t>suatu</a:t>
            </a:r>
            <a:r>
              <a:rPr lang="en-US" sz="2800" dirty="0" smtClean="0"/>
              <a:t> </a:t>
            </a:r>
            <a:r>
              <a:rPr lang="en-US" sz="2800" dirty="0" err="1" smtClean="0"/>
              <a:t>produk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dirpoduksi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budget </a:t>
            </a:r>
            <a:r>
              <a:rPr lang="en-US" sz="2800" dirty="0" err="1" smtClean="0"/>
              <a:t>tertentu</a:t>
            </a:r>
            <a:r>
              <a:rPr lang="en-US" sz="2800" dirty="0" smtClean="0"/>
              <a:t> </a:t>
            </a:r>
            <a:r>
              <a:rPr lang="en-US" sz="2800" dirty="0" err="1" smtClean="0"/>
              <a:t>sesuai</a:t>
            </a:r>
            <a:r>
              <a:rPr lang="en-US" sz="2800" dirty="0" smtClean="0"/>
              <a:t> </a:t>
            </a:r>
            <a:r>
              <a:rPr lang="en-US" sz="2800" dirty="0" err="1" smtClean="0"/>
              <a:t>anggaran</a:t>
            </a:r>
            <a:r>
              <a:rPr lang="en-US" sz="2800" dirty="0" smtClean="0"/>
              <a:t> sales promotion. </a:t>
            </a:r>
            <a:r>
              <a:rPr lang="en-US" sz="2800" dirty="0" err="1" smtClean="0"/>
              <a:t>Munculnya</a:t>
            </a:r>
            <a:r>
              <a:rPr lang="en-US" sz="2800" dirty="0" smtClean="0"/>
              <a:t> poster-poster </a:t>
            </a:r>
            <a:r>
              <a:rPr lang="en-US" sz="2800" dirty="0" err="1" smtClean="0"/>
              <a:t>iklan</a:t>
            </a:r>
            <a:r>
              <a:rPr lang="en-US" sz="2800" dirty="0" smtClean="0"/>
              <a:t> yang </a:t>
            </a:r>
            <a:r>
              <a:rPr lang="en-US" sz="2800" dirty="0" err="1" smtClean="0"/>
              <a:t>krestif</a:t>
            </a:r>
            <a:r>
              <a:rPr lang="en-US" sz="2800" dirty="0" smtClean="0"/>
              <a:t> </a:t>
            </a:r>
            <a:r>
              <a:rPr lang="en-US" sz="2800" dirty="0" err="1" smtClean="0"/>
              <a:t>mampu</a:t>
            </a:r>
            <a:r>
              <a:rPr lang="en-US" sz="2800" dirty="0" smtClean="0"/>
              <a:t> </a:t>
            </a:r>
            <a:r>
              <a:rPr lang="en-US" sz="2800" dirty="0" err="1" smtClean="0"/>
              <a:t>mencuri</a:t>
            </a:r>
            <a:r>
              <a:rPr lang="en-US" sz="2800" dirty="0" smtClean="0"/>
              <a:t> </a:t>
            </a:r>
            <a:r>
              <a:rPr lang="en-US" sz="2800" dirty="0" err="1" smtClean="0"/>
              <a:t>perhatian</a:t>
            </a:r>
            <a:r>
              <a:rPr lang="en-US" sz="2800" dirty="0" smtClean="0"/>
              <a:t> </a:t>
            </a:r>
            <a:r>
              <a:rPr lang="en-US" sz="2800" dirty="0" err="1" smtClean="0"/>
              <a:t>pembacanya</a:t>
            </a:r>
            <a:r>
              <a:rPr lang="en-US" sz="2800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762000"/>
            <a:ext cx="4038600" cy="565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838200"/>
            <a:ext cx="402593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7200"/>
            <a:ext cx="430960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Sumber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Rujukan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Ibrahim </a:t>
            </a:r>
            <a:r>
              <a:rPr lang="en-US" sz="32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dkk</a:t>
            </a: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2006. </a:t>
            </a:r>
            <a:r>
              <a:rPr lang="en-US" sz="32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Media </a:t>
            </a:r>
            <a:r>
              <a:rPr lang="en-US" sz="3200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Pembelajaran</a:t>
            </a: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Malang: FIP </a:t>
            </a:r>
            <a:r>
              <a:rPr lang="en-US" sz="32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Universitas</a:t>
            </a: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Negeri</a:t>
            </a: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Malang </a:t>
            </a:r>
          </a:p>
          <a:p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hlinkClick r:id="rId2"/>
              </a:rPr>
              <a:t>www.google.co.id</a:t>
            </a:r>
            <a:endParaRPr lang="en-US" sz="32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hlinkClick r:id="rId3"/>
              </a:rPr>
              <a:t>www.scribd.com/doc/71908017/Pengertian-Poster</a:t>
            </a:r>
            <a:endParaRPr lang="en-US" sz="32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CIRI-CIRI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Gambarnya</a:t>
            </a:r>
            <a:r>
              <a:rPr lang="en-US" dirty="0" smtClean="0"/>
              <a:t> </a:t>
            </a:r>
            <a:r>
              <a:rPr lang="en-US" dirty="0" err="1" smtClean="0"/>
              <a:t>sederhana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 smtClean="0"/>
              <a:t> natural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siluet</a:t>
            </a:r>
            <a:endParaRPr lang="en-US" dirty="0" smtClean="0"/>
          </a:p>
          <a:p>
            <a:r>
              <a:rPr lang="en-US" dirty="0" err="1" smtClean="0"/>
              <a:t>Menyajikan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ide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mencapai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tujuan</a:t>
            </a:r>
            <a:r>
              <a:rPr lang="en-US" dirty="0" smtClean="0"/>
              <a:t> </a:t>
            </a:r>
            <a:r>
              <a:rPr lang="en-US" dirty="0" err="1" smtClean="0"/>
              <a:t>pokok</a:t>
            </a:r>
            <a:endParaRPr lang="en-US" dirty="0" smtClean="0"/>
          </a:p>
          <a:p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banak</a:t>
            </a:r>
            <a:r>
              <a:rPr lang="en-US" dirty="0" smtClean="0"/>
              <a:t> </a:t>
            </a:r>
            <a:r>
              <a:rPr lang="en-US" dirty="0" err="1" smtClean="0"/>
              <a:t>warna</a:t>
            </a:r>
            <a:endParaRPr lang="en-US" dirty="0" smtClean="0"/>
          </a:p>
          <a:p>
            <a:r>
              <a:rPr lang="en-US" dirty="0" err="1" smtClean="0"/>
              <a:t>Tulisan</a:t>
            </a:r>
            <a:r>
              <a:rPr lang="en-US" dirty="0" smtClean="0"/>
              <a:t> slogan </a:t>
            </a:r>
            <a:r>
              <a:rPr lang="en-US" dirty="0" err="1" smtClean="0"/>
              <a:t>ringkas</a:t>
            </a:r>
            <a:r>
              <a:rPr lang="en-US" dirty="0" smtClean="0"/>
              <a:t>, </a:t>
            </a:r>
            <a:r>
              <a:rPr lang="en-US" dirty="0" err="1" smtClean="0"/>
              <a:t>jitu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jelas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FUNGSI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Poster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mengiklankan</a:t>
            </a:r>
            <a:r>
              <a:rPr lang="en-US" dirty="0" smtClean="0"/>
              <a:t> </a:t>
            </a:r>
            <a:r>
              <a:rPr lang="en-US" dirty="0" err="1" smtClean="0"/>
              <a:t>sesuatu</a:t>
            </a:r>
            <a:r>
              <a:rPr lang="en-US" dirty="0" smtClean="0"/>
              <a:t>,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propaganda,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protes</a:t>
            </a:r>
            <a:r>
              <a:rPr lang="en-US" dirty="0" smtClean="0"/>
              <a:t>,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maksud-maksud</a:t>
            </a:r>
            <a:r>
              <a:rPr lang="en-US" dirty="0" smtClean="0"/>
              <a:t> lain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menyampaikan</a:t>
            </a:r>
            <a:r>
              <a:rPr lang="en-US" dirty="0" smtClean="0"/>
              <a:t> </a:t>
            </a:r>
            <a:r>
              <a:rPr lang="en-US" dirty="0" err="1" smtClean="0"/>
              <a:t>berbagai</a:t>
            </a:r>
            <a:r>
              <a:rPr lang="en-US" dirty="0" smtClean="0"/>
              <a:t> </a:t>
            </a:r>
            <a:r>
              <a:rPr lang="en-US" dirty="0" err="1" smtClean="0"/>
              <a:t>pesan</a:t>
            </a:r>
            <a:r>
              <a:rPr lang="en-US" dirty="0" smtClean="0"/>
              <a:t>. </a:t>
            </a:r>
            <a:r>
              <a:rPr lang="en-US" dirty="0" err="1" smtClean="0"/>
              <a:t>Selain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, poster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dipergunakan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perorangan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sarana</a:t>
            </a:r>
            <a:r>
              <a:rPr lang="en-US" dirty="0" smtClean="0"/>
              <a:t> </a:t>
            </a:r>
            <a:r>
              <a:rPr lang="en-US" dirty="0" err="1" smtClean="0"/>
              <a:t>dekorasi</a:t>
            </a:r>
            <a:r>
              <a:rPr lang="en-US" dirty="0" smtClean="0"/>
              <a:t> yang </a:t>
            </a:r>
            <a:r>
              <a:rPr lang="en-US" dirty="0" err="1" smtClean="0"/>
              <a:t>murah</a:t>
            </a:r>
            <a:r>
              <a:rPr lang="en-US" dirty="0" smtClean="0"/>
              <a:t> </a:t>
            </a:r>
            <a:r>
              <a:rPr lang="en-US" dirty="0" err="1" smtClean="0"/>
              <a:t>meriah</a:t>
            </a:r>
            <a:r>
              <a:rPr lang="en-US" dirty="0" smtClean="0"/>
              <a:t> </a:t>
            </a:r>
            <a:r>
              <a:rPr lang="en-US" dirty="0" err="1" smtClean="0"/>
              <a:t>terutama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muda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Fungsi</a:t>
            </a:r>
            <a:r>
              <a:rPr lang="en-US" dirty="0" smtClean="0"/>
              <a:t> poster </a:t>
            </a:r>
            <a:r>
              <a:rPr lang="en-US" dirty="0" err="1" smtClean="0"/>
              <a:t>sebagai</a:t>
            </a:r>
            <a:r>
              <a:rPr lang="en-US" dirty="0" smtClean="0"/>
              <a:t> media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yaitu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mengembangkan</a:t>
            </a:r>
            <a:r>
              <a:rPr lang="en-US" dirty="0" smtClean="0"/>
              <a:t> </a:t>
            </a:r>
            <a:r>
              <a:rPr lang="en-US" dirty="0" err="1" smtClean="0"/>
              <a:t>ide</a:t>
            </a:r>
            <a:r>
              <a:rPr lang="en-US" dirty="0" smtClean="0"/>
              <a:t>,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peringatan</a:t>
            </a:r>
            <a:r>
              <a:rPr lang="en-US" dirty="0" smtClean="0"/>
              <a:t>,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membangkitkan</a:t>
            </a:r>
            <a:r>
              <a:rPr lang="en-US" dirty="0" smtClean="0"/>
              <a:t> </a:t>
            </a:r>
            <a:r>
              <a:rPr lang="en-US" dirty="0" err="1" smtClean="0"/>
              <a:t>motivasi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rasa </a:t>
            </a:r>
            <a:r>
              <a:rPr lang="en-US" dirty="0" err="1" smtClean="0"/>
              <a:t>estetis</a:t>
            </a:r>
            <a:r>
              <a:rPr lang="en-US" dirty="0" smtClean="0"/>
              <a:t>,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preventif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UNSUR-UNSUR DESAIN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	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kenyataannya</a:t>
            </a:r>
            <a:r>
              <a:rPr lang="en-US" dirty="0" smtClean="0"/>
              <a:t> </a:t>
            </a:r>
            <a:r>
              <a:rPr lang="en-US" dirty="0" err="1" smtClean="0"/>
              <a:t>terdiri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unsur-unsur yang </a:t>
            </a:r>
            <a:r>
              <a:rPr lang="en-US" dirty="0" err="1" smtClean="0"/>
              <a:t>jalin</a:t>
            </a:r>
            <a:r>
              <a:rPr lang="en-US" dirty="0" smtClean="0"/>
              <a:t> </a:t>
            </a:r>
            <a:r>
              <a:rPr lang="en-US" dirty="0" err="1" smtClean="0"/>
              <a:t>menjalin</a:t>
            </a:r>
            <a:r>
              <a:rPr lang="en-US" dirty="0" smtClean="0"/>
              <a:t> </a:t>
            </a:r>
            <a:r>
              <a:rPr lang="en-US" dirty="0" err="1" smtClean="0"/>
              <a:t>membentuk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komposisi</a:t>
            </a:r>
            <a:r>
              <a:rPr lang="en-US" dirty="0" smtClean="0"/>
              <a:t> yang </a:t>
            </a:r>
            <a:r>
              <a:rPr lang="en-US" dirty="0" err="1" smtClean="0"/>
              <a:t>utuh</a:t>
            </a:r>
            <a:r>
              <a:rPr lang="en-US" dirty="0" smtClean="0"/>
              <a:t>, </a:t>
            </a:r>
            <a:r>
              <a:rPr lang="en-US" dirty="0" err="1" smtClean="0"/>
              <a:t>sehingga</a:t>
            </a:r>
            <a:r>
              <a:rPr lang="en-US" dirty="0" smtClean="0"/>
              <a:t> </a:t>
            </a:r>
            <a:r>
              <a:rPr lang="en-US" dirty="0" err="1" smtClean="0"/>
              <a:t>mata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yang </a:t>
            </a:r>
            <a:r>
              <a:rPr lang="en-US" dirty="0" err="1" smtClean="0"/>
              <a:t>melihat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mencerai</a:t>
            </a:r>
            <a:r>
              <a:rPr lang="en-US" dirty="0" smtClean="0"/>
              <a:t> </a:t>
            </a:r>
            <a:r>
              <a:rPr lang="en-US" dirty="0" err="1" smtClean="0"/>
              <a:t>beraikannya</a:t>
            </a:r>
            <a:r>
              <a:rPr lang="en-US" dirty="0" smtClean="0"/>
              <a:t>. </a:t>
            </a:r>
            <a:r>
              <a:rPr lang="en-US" dirty="0" err="1" smtClean="0"/>
              <a:t>Demikian</a:t>
            </a:r>
            <a:r>
              <a:rPr lang="en-US" dirty="0" smtClean="0"/>
              <a:t> pula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karya</a:t>
            </a:r>
            <a:r>
              <a:rPr lang="en-US" dirty="0" smtClean="0"/>
              <a:t> </a:t>
            </a:r>
            <a:r>
              <a:rPr lang="en-US" dirty="0" err="1" smtClean="0"/>
              <a:t>desain</a:t>
            </a:r>
            <a:r>
              <a:rPr lang="en-US" dirty="0" smtClean="0"/>
              <a:t> yang </a:t>
            </a:r>
            <a:r>
              <a:rPr lang="en-US" dirty="0" err="1" smtClean="0"/>
              <a:t>berupa</a:t>
            </a:r>
            <a:r>
              <a:rPr lang="en-US" dirty="0" smtClean="0"/>
              <a:t> poster, </a:t>
            </a:r>
            <a:r>
              <a:rPr lang="en-US" dirty="0" err="1" smtClean="0"/>
              <a:t>bentuk</a:t>
            </a:r>
            <a:r>
              <a:rPr lang="en-US" dirty="0" smtClean="0"/>
              <a:t> </a:t>
            </a:r>
            <a:r>
              <a:rPr lang="en-US" dirty="0" err="1" smtClean="0"/>
              <a:t>ungkapannya</a:t>
            </a:r>
            <a:r>
              <a:rPr lang="en-US" dirty="0" smtClean="0"/>
              <a:t> </a:t>
            </a:r>
            <a:r>
              <a:rPr lang="en-US" dirty="0" err="1" smtClean="0"/>
              <a:t>diramu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unsur-unsur yang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sama</a:t>
            </a:r>
            <a:r>
              <a:rPr lang="en-US" dirty="0" smtClean="0"/>
              <a:t> lain </a:t>
            </a:r>
            <a:r>
              <a:rPr lang="en-US" dirty="0" err="1" smtClean="0"/>
              <a:t>saling</a:t>
            </a:r>
            <a:r>
              <a:rPr lang="en-US" dirty="0" smtClean="0"/>
              <a:t> </a:t>
            </a:r>
            <a:r>
              <a:rPr lang="en-US" dirty="0" err="1" smtClean="0"/>
              <a:t>bertautan</a:t>
            </a:r>
            <a:r>
              <a:rPr lang="en-US" dirty="0" smtClean="0"/>
              <a:t> </a:t>
            </a:r>
            <a:r>
              <a:rPr lang="en-US" dirty="0" err="1" smtClean="0"/>
              <a:t>mendukung</a:t>
            </a:r>
            <a:r>
              <a:rPr lang="en-US" dirty="0" smtClean="0"/>
              <a:t> </a:t>
            </a:r>
            <a:r>
              <a:rPr lang="en-US" dirty="0" err="1" smtClean="0"/>
              <a:t>keutuhan</a:t>
            </a:r>
            <a:r>
              <a:rPr lang="en-US" dirty="0" smtClean="0"/>
              <a:t> </a:t>
            </a:r>
            <a:r>
              <a:rPr lang="en-US" dirty="0" err="1" smtClean="0"/>
              <a:t>penampilan</a:t>
            </a:r>
            <a:r>
              <a:rPr lang="en-US" dirty="0" smtClean="0"/>
              <a:t> poster yang </a:t>
            </a:r>
            <a:r>
              <a:rPr lang="en-US" dirty="0" err="1" smtClean="0"/>
              <a:t>dibuat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15000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	Unsur-unsur yang </a:t>
            </a:r>
            <a:r>
              <a:rPr lang="en-US" dirty="0" err="1" smtClean="0"/>
              <a:t>nampak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poster </a:t>
            </a:r>
            <a:r>
              <a:rPr lang="en-US" dirty="0" err="1" smtClean="0"/>
              <a:t>sebagai</a:t>
            </a:r>
            <a:r>
              <a:rPr lang="en-US" dirty="0" smtClean="0"/>
              <a:t> media </a:t>
            </a:r>
            <a:r>
              <a:rPr lang="en-US" dirty="0" err="1" smtClean="0"/>
              <a:t>grafis</a:t>
            </a:r>
            <a:r>
              <a:rPr lang="en-US" dirty="0" smtClean="0"/>
              <a:t> </a:t>
            </a:r>
            <a:r>
              <a:rPr lang="en-US" dirty="0" err="1" smtClean="0"/>
              <a:t>disebut</a:t>
            </a:r>
            <a:r>
              <a:rPr lang="en-US" dirty="0" smtClean="0"/>
              <a:t> unsur-unsur visual, yang </a:t>
            </a:r>
            <a:r>
              <a:rPr lang="en-US" dirty="0" err="1" smtClean="0"/>
              <a:t>terdiri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:</a:t>
            </a:r>
          </a:p>
          <a:p>
            <a:pPr>
              <a:buNone/>
            </a:pPr>
            <a:endParaRPr lang="en-US" dirty="0" smtClean="0"/>
          </a:p>
          <a:p>
            <a:pPr marL="578358" lvl="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Titik</a:t>
            </a:r>
            <a:r>
              <a:rPr lang="en-US" dirty="0" smtClean="0"/>
              <a:t> </a:t>
            </a:r>
            <a:r>
              <a:rPr lang="en-US" dirty="0" err="1" smtClean="0"/>
              <a:t>yaitu</a:t>
            </a:r>
            <a:r>
              <a:rPr lang="en-US" dirty="0" smtClean="0"/>
              <a:t> </a:t>
            </a:r>
            <a:r>
              <a:rPr lang="en-US" dirty="0" err="1" smtClean="0"/>
              <a:t>tanda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 yang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panjang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lebar</a:t>
            </a:r>
            <a:r>
              <a:rPr lang="en-US" dirty="0" smtClean="0"/>
              <a:t>. </a:t>
            </a:r>
            <a:r>
              <a:rPr lang="en-US" dirty="0" err="1" smtClean="0"/>
              <a:t>Tapi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pangkal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ujung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garis</a:t>
            </a:r>
            <a:r>
              <a:rPr lang="en-US" dirty="0" smtClean="0"/>
              <a:t>,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perpotongan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buah</a:t>
            </a:r>
            <a:r>
              <a:rPr lang="en-US" dirty="0" smtClean="0"/>
              <a:t> </a:t>
            </a:r>
            <a:r>
              <a:rPr lang="en-US" dirty="0" err="1" smtClean="0"/>
              <a:t>garis</a:t>
            </a:r>
            <a:r>
              <a:rPr lang="en-US" dirty="0" smtClean="0"/>
              <a:t>.</a:t>
            </a:r>
          </a:p>
          <a:p>
            <a:pPr marL="578358" lvl="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Garis</a:t>
            </a:r>
            <a:r>
              <a:rPr lang="en-US" dirty="0" smtClean="0"/>
              <a:t> </a:t>
            </a:r>
            <a:r>
              <a:rPr lang="en-US" dirty="0" err="1" smtClean="0"/>
              <a:t>yaitu</a:t>
            </a:r>
            <a:r>
              <a:rPr lang="en-US" dirty="0" smtClean="0"/>
              <a:t> </a:t>
            </a:r>
            <a:r>
              <a:rPr lang="en-US" dirty="0" err="1" smtClean="0"/>
              <a:t>rangkaian</a:t>
            </a:r>
            <a:r>
              <a:rPr lang="en-US" dirty="0" smtClean="0"/>
              <a:t> </a:t>
            </a:r>
            <a:r>
              <a:rPr lang="en-US" dirty="0" err="1" smtClean="0"/>
              <a:t>titik-titik</a:t>
            </a:r>
            <a:r>
              <a:rPr lang="en-US" dirty="0" smtClean="0"/>
              <a:t> yang </a:t>
            </a:r>
            <a:r>
              <a:rPr lang="en-US" dirty="0" err="1" smtClean="0"/>
              <a:t>ditimbulkan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jejak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ujung</a:t>
            </a:r>
            <a:r>
              <a:rPr lang="en-US" dirty="0" smtClean="0"/>
              <a:t> yang </a:t>
            </a:r>
            <a:r>
              <a:rPr lang="en-US" dirty="0" err="1" smtClean="0"/>
              <a:t>runcing</a:t>
            </a:r>
            <a:r>
              <a:rPr lang="en-US" dirty="0" smtClean="0"/>
              <a:t>. </a:t>
            </a:r>
            <a:r>
              <a:rPr lang="en-US" dirty="0" err="1" smtClean="0"/>
              <a:t>Garis</a:t>
            </a:r>
            <a:r>
              <a:rPr lang="en-US" dirty="0" smtClean="0"/>
              <a:t> </a:t>
            </a:r>
            <a:r>
              <a:rPr lang="en-US" dirty="0" err="1" smtClean="0"/>
              <a:t>mempunyai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</a:t>
            </a:r>
            <a:r>
              <a:rPr lang="en-US" dirty="0" err="1" smtClean="0"/>
              <a:t>panjang</a:t>
            </a:r>
            <a:r>
              <a:rPr lang="en-US" dirty="0" smtClean="0"/>
              <a:t> </a:t>
            </a:r>
            <a:r>
              <a:rPr lang="en-US" dirty="0" err="1" smtClean="0"/>
              <a:t>tanpa</a:t>
            </a:r>
            <a:r>
              <a:rPr lang="en-US" dirty="0" smtClean="0"/>
              <a:t> </a:t>
            </a:r>
            <a:r>
              <a:rPr lang="en-US" dirty="0" err="1" smtClean="0"/>
              <a:t>lebar</a:t>
            </a:r>
            <a:r>
              <a:rPr lang="en-US" dirty="0" smtClean="0"/>
              <a:t>, </a:t>
            </a:r>
            <a:r>
              <a:rPr lang="en-US" dirty="0" err="1" smtClean="0"/>
              <a:t>mempunyai</a:t>
            </a:r>
            <a:r>
              <a:rPr lang="en-US" dirty="0" smtClean="0"/>
              <a:t> </a:t>
            </a:r>
            <a:r>
              <a:rPr lang="en-US" dirty="0" err="1" smtClean="0"/>
              <a:t>kedudukan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arah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watak</a:t>
            </a:r>
            <a:r>
              <a:rPr lang="en-US" dirty="0" smtClean="0"/>
              <a:t> yang </a:t>
            </a:r>
            <a:r>
              <a:rPr lang="en-US" dirty="0" err="1" smtClean="0"/>
              <a:t>tergantung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keadaan</a:t>
            </a:r>
            <a:r>
              <a:rPr lang="en-US" dirty="0" smtClean="0"/>
              <a:t> </a:t>
            </a:r>
            <a:r>
              <a:rPr lang="en-US" dirty="0" err="1" smtClean="0"/>
              <a:t>sekitarnya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226208"/>
          </a:xfrm>
        </p:spPr>
        <p:txBody>
          <a:bodyPr>
            <a:noAutofit/>
          </a:bodyPr>
          <a:lstStyle/>
          <a:p>
            <a:pPr marL="578358" lvl="0" indent="-514350">
              <a:buFont typeface="+mj-lt"/>
              <a:buAutoNum type="arabicPeriod" startAt="3"/>
            </a:pPr>
            <a:r>
              <a:rPr lang="en-US" sz="245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Bidang</a:t>
            </a:r>
            <a:r>
              <a:rPr lang="en-US" sz="2450" dirty="0" smtClean="0"/>
              <a:t> </a:t>
            </a:r>
            <a:r>
              <a:rPr lang="en-US" sz="2450" dirty="0" err="1" smtClean="0"/>
              <a:t>yaitu</a:t>
            </a:r>
            <a:r>
              <a:rPr lang="en-US" sz="2450" dirty="0" smtClean="0"/>
              <a:t> </a:t>
            </a:r>
            <a:r>
              <a:rPr lang="en-US" sz="2450" dirty="0" err="1" smtClean="0"/>
              <a:t>suatu</a:t>
            </a:r>
            <a:r>
              <a:rPr lang="en-US" sz="2450" dirty="0" smtClean="0"/>
              <a:t> </a:t>
            </a:r>
            <a:r>
              <a:rPr lang="en-US" sz="2450" dirty="0" err="1" smtClean="0"/>
              <a:t>bentuk</a:t>
            </a:r>
            <a:r>
              <a:rPr lang="en-US" sz="2450" dirty="0" smtClean="0"/>
              <a:t> </a:t>
            </a:r>
            <a:r>
              <a:rPr lang="en-US" sz="2450" dirty="0" err="1" smtClean="0"/>
              <a:t>pada</a:t>
            </a:r>
            <a:r>
              <a:rPr lang="en-US" sz="2450" dirty="0" smtClean="0"/>
              <a:t> </a:t>
            </a:r>
            <a:r>
              <a:rPr lang="en-US" sz="2450" dirty="0" err="1" smtClean="0"/>
              <a:t>bidang</a:t>
            </a:r>
            <a:r>
              <a:rPr lang="en-US" sz="2450" dirty="0" smtClean="0"/>
              <a:t> </a:t>
            </a:r>
            <a:r>
              <a:rPr lang="en-US" sz="2450" dirty="0" err="1" smtClean="0"/>
              <a:t>datar</a:t>
            </a:r>
            <a:r>
              <a:rPr lang="en-US" sz="2450" dirty="0" smtClean="0"/>
              <a:t> yang </a:t>
            </a:r>
            <a:r>
              <a:rPr lang="en-US" sz="2450" dirty="0" err="1" smtClean="0"/>
              <a:t>dibatasi</a:t>
            </a:r>
            <a:r>
              <a:rPr lang="en-US" sz="2450" dirty="0" smtClean="0"/>
              <a:t> </a:t>
            </a:r>
            <a:r>
              <a:rPr lang="en-US" sz="2450" dirty="0" err="1" smtClean="0"/>
              <a:t>oleh</a:t>
            </a:r>
            <a:r>
              <a:rPr lang="en-US" sz="2450" dirty="0" smtClean="0"/>
              <a:t> </a:t>
            </a:r>
            <a:r>
              <a:rPr lang="en-US" sz="2450" dirty="0" err="1" smtClean="0"/>
              <a:t>garis</a:t>
            </a:r>
            <a:r>
              <a:rPr lang="en-US" sz="2450" dirty="0" smtClean="0"/>
              <a:t> </a:t>
            </a:r>
            <a:r>
              <a:rPr lang="en-US" sz="2450" dirty="0" err="1" smtClean="0"/>
              <a:t>bagian</a:t>
            </a:r>
            <a:r>
              <a:rPr lang="en-US" sz="2450" dirty="0" smtClean="0"/>
              <a:t> </a:t>
            </a:r>
            <a:r>
              <a:rPr lang="en-US" sz="2450" dirty="0" err="1" smtClean="0"/>
              <a:t>terluar</a:t>
            </a:r>
            <a:r>
              <a:rPr lang="en-US" sz="2450" dirty="0" smtClean="0"/>
              <a:t> </a:t>
            </a:r>
            <a:r>
              <a:rPr lang="en-US" sz="2450" dirty="0" err="1" smtClean="0"/>
              <a:t>kelilingnya</a:t>
            </a:r>
            <a:r>
              <a:rPr lang="en-US" sz="2450" dirty="0" smtClean="0"/>
              <a:t>. </a:t>
            </a:r>
            <a:r>
              <a:rPr lang="en-US" sz="2450" dirty="0" err="1" smtClean="0"/>
              <a:t>Bidang</a:t>
            </a:r>
            <a:r>
              <a:rPr lang="en-US" sz="2450" dirty="0" smtClean="0"/>
              <a:t> </a:t>
            </a:r>
            <a:r>
              <a:rPr lang="en-US" sz="2450" dirty="0" err="1" smtClean="0"/>
              <a:t>mempunyai</a:t>
            </a:r>
            <a:r>
              <a:rPr lang="en-US" sz="2450" dirty="0" smtClean="0"/>
              <a:t> </a:t>
            </a:r>
            <a:r>
              <a:rPr lang="en-US" sz="2450" dirty="0" err="1" smtClean="0"/>
              <a:t>ukuran</a:t>
            </a:r>
            <a:r>
              <a:rPr lang="en-US" sz="2450" dirty="0" smtClean="0"/>
              <a:t> </a:t>
            </a:r>
            <a:r>
              <a:rPr lang="en-US" sz="2450" dirty="0" err="1" smtClean="0"/>
              <a:t>panjang</a:t>
            </a:r>
            <a:r>
              <a:rPr lang="en-US" sz="2450" dirty="0" smtClean="0"/>
              <a:t> </a:t>
            </a:r>
            <a:r>
              <a:rPr lang="en-US" sz="2450" dirty="0" err="1" smtClean="0"/>
              <a:t>dan</a:t>
            </a:r>
            <a:r>
              <a:rPr lang="en-US" sz="2450" dirty="0" smtClean="0"/>
              <a:t> </a:t>
            </a:r>
            <a:r>
              <a:rPr lang="en-US" sz="2450" dirty="0" err="1" smtClean="0"/>
              <a:t>lebar</a:t>
            </a:r>
            <a:r>
              <a:rPr lang="en-US" sz="2450" dirty="0" smtClean="0"/>
              <a:t> </a:t>
            </a:r>
            <a:r>
              <a:rPr lang="en-US" sz="2450" dirty="0" err="1" smtClean="0"/>
              <a:t>tanpa</a:t>
            </a:r>
            <a:r>
              <a:rPr lang="en-US" sz="2450" dirty="0" smtClean="0"/>
              <a:t> </a:t>
            </a:r>
            <a:r>
              <a:rPr lang="en-US" sz="2450" dirty="0" err="1" smtClean="0"/>
              <a:t>tebal</a:t>
            </a:r>
            <a:r>
              <a:rPr lang="en-US" sz="2450" dirty="0" smtClean="0"/>
              <a:t>, </a:t>
            </a:r>
            <a:r>
              <a:rPr lang="en-US" sz="2450" dirty="0" err="1" smtClean="0"/>
              <a:t>dan</a:t>
            </a:r>
            <a:r>
              <a:rPr lang="en-US" sz="2450" dirty="0" smtClean="0"/>
              <a:t> </a:t>
            </a:r>
            <a:r>
              <a:rPr lang="en-US" sz="2450" dirty="0" err="1" smtClean="0"/>
              <a:t>berperan</a:t>
            </a:r>
            <a:r>
              <a:rPr lang="en-US" sz="2450" dirty="0" smtClean="0"/>
              <a:t> </a:t>
            </a:r>
            <a:r>
              <a:rPr lang="en-US" sz="2450" dirty="0" err="1" smtClean="0"/>
              <a:t>secara</a:t>
            </a:r>
            <a:r>
              <a:rPr lang="en-US" sz="2450" dirty="0" smtClean="0"/>
              <a:t> structural </a:t>
            </a:r>
            <a:r>
              <a:rPr lang="en-US" sz="2450" dirty="0" err="1" smtClean="0"/>
              <a:t>pada</a:t>
            </a:r>
            <a:r>
              <a:rPr lang="en-US" sz="2450" dirty="0" smtClean="0"/>
              <a:t> </a:t>
            </a:r>
            <a:r>
              <a:rPr lang="en-US" sz="2450" dirty="0" err="1" smtClean="0"/>
              <a:t>setiap</a:t>
            </a:r>
            <a:r>
              <a:rPr lang="en-US" sz="2450" dirty="0" smtClean="0"/>
              <a:t> </a:t>
            </a:r>
            <a:r>
              <a:rPr lang="en-US" sz="2450" dirty="0" err="1" smtClean="0"/>
              <a:t>karya</a:t>
            </a:r>
            <a:r>
              <a:rPr lang="en-US" sz="2450" dirty="0" smtClean="0"/>
              <a:t> </a:t>
            </a:r>
            <a:r>
              <a:rPr lang="en-US" sz="2450" dirty="0" err="1" smtClean="0"/>
              <a:t>desain</a:t>
            </a:r>
            <a:r>
              <a:rPr lang="en-US" sz="2450" dirty="0" smtClean="0"/>
              <a:t>. </a:t>
            </a:r>
            <a:r>
              <a:rPr lang="en-US" sz="2450" dirty="0" err="1" smtClean="0"/>
              <a:t>Pada</a:t>
            </a:r>
            <a:r>
              <a:rPr lang="en-US" sz="2450" dirty="0" smtClean="0"/>
              <a:t> </a:t>
            </a:r>
            <a:r>
              <a:rPr lang="en-US" sz="2450" dirty="0" err="1" smtClean="0"/>
              <a:t>dasarnya</a:t>
            </a:r>
            <a:r>
              <a:rPr lang="en-US" sz="2450" dirty="0" smtClean="0"/>
              <a:t> </a:t>
            </a:r>
            <a:r>
              <a:rPr lang="en-US" sz="2450" dirty="0" err="1" smtClean="0"/>
              <a:t>bidang-bidang</a:t>
            </a:r>
            <a:r>
              <a:rPr lang="en-US" sz="2450" dirty="0" smtClean="0"/>
              <a:t> </a:t>
            </a:r>
            <a:r>
              <a:rPr lang="en-US" sz="2450" dirty="0" err="1" smtClean="0"/>
              <a:t>mempunyai</a:t>
            </a:r>
            <a:r>
              <a:rPr lang="en-US" sz="2450" dirty="0" smtClean="0"/>
              <a:t> </a:t>
            </a:r>
            <a:r>
              <a:rPr lang="en-US" sz="2450" dirty="0" err="1" smtClean="0"/>
              <a:t>tiga</a:t>
            </a:r>
            <a:r>
              <a:rPr lang="en-US" sz="2450" dirty="0" smtClean="0"/>
              <a:t> </a:t>
            </a:r>
            <a:r>
              <a:rPr lang="en-US" sz="2450" dirty="0" err="1" smtClean="0"/>
              <a:t>bentuk</a:t>
            </a:r>
            <a:r>
              <a:rPr lang="en-US" sz="2450" dirty="0" smtClean="0"/>
              <a:t> </a:t>
            </a:r>
            <a:r>
              <a:rPr lang="en-US" sz="2450" dirty="0" err="1" smtClean="0"/>
              <a:t>dasar</a:t>
            </a:r>
            <a:r>
              <a:rPr lang="en-US" sz="2450" dirty="0" smtClean="0"/>
              <a:t>, </a:t>
            </a:r>
            <a:r>
              <a:rPr lang="en-US" sz="2450" dirty="0" err="1" smtClean="0"/>
              <a:t>yaitu</a:t>
            </a:r>
            <a:r>
              <a:rPr lang="en-US" sz="2450" dirty="0" smtClean="0"/>
              <a:t> </a:t>
            </a:r>
            <a:r>
              <a:rPr lang="en-US" sz="2450" dirty="0" err="1" smtClean="0"/>
              <a:t>bujur</a:t>
            </a:r>
            <a:r>
              <a:rPr lang="en-US" sz="2450" dirty="0" smtClean="0"/>
              <a:t> </a:t>
            </a:r>
            <a:r>
              <a:rPr lang="en-US" sz="2450" dirty="0" err="1" smtClean="0"/>
              <a:t>sangkar</a:t>
            </a:r>
            <a:r>
              <a:rPr lang="en-US" sz="2450" dirty="0" smtClean="0"/>
              <a:t>, </a:t>
            </a:r>
            <a:r>
              <a:rPr lang="en-US" sz="2450" dirty="0" err="1" smtClean="0"/>
              <a:t>bundaran</a:t>
            </a:r>
            <a:r>
              <a:rPr lang="en-US" sz="2450" dirty="0" smtClean="0"/>
              <a:t>, </a:t>
            </a:r>
            <a:r>
              <a:rPr lang="en-US" sz="2450" dirty="0" err="1" smtClean="0"/>
              <a:t>dan</a:t>
            </a:r>
            <a:r>
              <a:rPr lang="en-US" sz="2450" dirty="0" smtClean="0"/>
              <a:t> </a:t>
            </a:r>
            <a:r>
              <a:rPr lang="en-US" sz="2450" dirty="0" err="1" smtClean="0"/>
              <a:t>segi</a:t>
            </a:r>
            <a:r>
              <a:rPr lang="en-US" sz="2450" dirty="0" smtClean="0"/>
              <a:t> </a:t>
            </a:r>
            <a:r>
              <a:rPr lang="en-US" sz="2450" dirty="0" err="1" smtClean="0"/>
              <a:t>tiga</a:t>
            </a:r>
            <a:r>
              <a:rPr lang="en-US" sz="2450" dirty="0" smtClean="0"/>
              <a:t>.</a:t>
            </a:r>
          </a:p>
          <a:p>
            <a:pPr marL="578358" lvl="0" indent="-514350">
              <a:buFont typeface="+mj-lt"/>
              <a:buAutoNum type="arabicPeriod" startAt="3"/>
            </a:pPr>
            <a:r>
              <a:rPr lang="en-US" sz="245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Bentuk</a:t>
            </a:r>
            <a:r>
              <a:rPr lang="en-US" sz="2450" dirty="0" smtClean="0"/>
              <a:t> </a:t>
            </a:r>
            <a:r>
              <a:rPr lang="en-US" sz="2450" dirty="0" err="1" smtClean="0"/>
              <a:t>yaitu</a:t>
            </a:r>
            <a:r>
              <a:rPr lang="en-US" sz="2450" dirty="0" smtClean="0"/>
              <a:t> </a:t>
            </a:r>
            <a:r>
              <a:rPr lang="en-US" sz="2450" dirty="0" err="1" smtClean="0"/>
              <a:t>bangunan</a:t>
            </a:r>
            <a:r>
              <a:rPr lang="en-US" sz="2450" dirty="0" smtClean="0"/>
              <a:t> </a:t>
            </a:r>
            <a:r>
              <a:rPr lang="en-US" sz="2450" dirty="0" err="1" smtClean="0"/>
              <a:t>hasil</a:t>
            </a:r>
            <a:r>
              <a:rPr lang="en-US" sz="2450" dirty="0" smtClean="0"/>
              <a:t> </a:t>
            </a:r>
            <a:r>
              <a:rPr lang="en-US" sz="2450" dirty="0" err="1" smtClean="0"/>
              <a:t>pertalian</a:t>
            </a:r>
            <a:r>
              <a:rPr lang="en-US" sz="2450" dirty="0" smtClean="0"/>
              <a:t> </a:t>
            </a:r>
            <a:r>
              <a:rPr lang="en-US" sz="2450" dirty="0" err="1" smtClean="0"/>
              <a:t>dari</a:t>
            </a:r>
            <a:r>
              <a:rPr lang="en-US" sz="2450" dirty="0" smtClean="0"/>
              <a:t> </a:t>
            </a:r>
            <a:r>
              <a:rPr lang="en-US" sz="2450" dirty="0" err="1" smtClean="0"/>
              <a:t>titik</a:t>
            </a:r>
            <a:r>
              <a:rPr lang="en-US" sz="2450" dirty="0" smtClean="0"/>
              <a:t>, </a:t>
            </a:r>
            <a:r>
              <a:rPr lang="en-US" sz="2450" dirty="0" err="1" smtClean="0"/>
              <a:t>garis</a:t>
            </a:r>
            <a:r>
              <a:rPr lang="en-US" sz="2450" dirty="0" smtClean="0"/>
              <a:t>, </a:t>
            </a:r>
            <a:r>
              <a:rPr lang="en-US" sz="2450" dirty="0" err="1" smtClean="0"/>
              <a:t>bidang</a:t>
            </a:r>
            <a:r>
              <a:rPr lang="en-US" sz="2450" dirty="0" smtClean="0"/>
              <a:t>, yang </a:t>
            </a:r>
            <a:r>
              <a:rPr lang="en-US" sz="2450" dirty="0" err="1" smtClean="0"/>
              <a:t>nampak</a:t>
            </a:r>
            <a:r>
              <a:rPr lang="en-US" sz="2450" dirty="0" smtClean="0"/>
              <a:t> </a:t>
            </a:r>
            <a:r>
              <a:rPr lang="en-US" sz="2450" dirty="0" err="1" smtClean="0"/>
              <a:t>terlihat</a:t>
            </a:r>
            <a:r>
              <a:rPr lang="en-US" sz="2450" dirty="0" smtClean="0"/>
              <a:t> </a:t>
            </a:r>
            <a:r>
              <a:rPr lang="en-US" sz="2450" dirty="0" err="1" smtClean="0"/>
              <a:t>betapapun</a:t>
            </a:r>
            <a:r>
              <a:rPr lang="en-US" sz="2450" dirty="0" smtClean="0"/>
              <a:t> </a:t>
            </a:r>
            <a:r>
              <a:rPr lang="en-US" sz="2450" dirty="0" err="1" smtClean="0"/>
              <a:t>kecilnya</a:t>
            </a:r>
            <a:r>
              <a:rPr lang="en-US" sz="2450" dirty="0" smtClean="0"/>
              <a:t>. </a:t>
            </a:r>
            <a:r>
              <a:rPr lang="en-US" sz="2450" dirty="0" err="1" smtClean="0"/>
              <a:t>Bentuk</a:t>
            </a:r>
            <a:r>
              <a:rPr lang="en-US" sz="2450" dirty="0" smtClean="0"/>
              <a:t> </a:t>
            </a:r>
            <a:r>
              <a:rPr lang="en-US" sz="2450" dirty="0" err="1" smtClean="0"/>
              <a:t>pada</a:t>
            </a:r>
            <a:r>
              <a:rPr lang="en-US" sz="2450" dirty="0" smtClean="0"/>
              <a:t> poster </a:t>
            </a:r>
            <a:r>
              <a:rPr lang="en-US" sz="2450" dirty="0" err="1" smtClean="0"/>
              <a:t>bersifat</a:t>
            </a:r>
            <a:r>
              <a:rPr lang="en-US" sz="2450" dirty="0" smtClean="0"/>
              <a:t> </a:t>
            </a:r>
            <a:r>
              <a:rPr lang="en-US" sz="2450" dirty="0" err="1" smtClean="0"/>
              <a:t>semu</a:t>
            </a:r>
            <a:r>
              <a:rPr lang="en-US" sz="2450" dirty="0" smtClean="0"/>
              <a:t>.</a:t>
            </a:r>
          </a:p>
          <a:p>
            <a:pPr marL="578358" lvl="0" indent="-514350">
              <a:buFont typeface="+mj-lt"/>
              <a:buAutoNum type="arabicPeriod" startAt="3"/>
            </a:pPr>
            <a:r>
              <a:rPr lang="en-US" sz="245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Ruang</a:t>
            </a:r>
            <a:r>
              <a:rPr lang="en-US" sz="245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50" dirty="0" err="1" smtClean="0"/>
              <a:t>yaitu</a:t>
            </a:r>
            <a:r>
              <a:rPr lang="en-US" sz="2450" dirty="0" smtClean="0"/>
              <a:t> </a:t>
            </a:r>
            <a:r>
              <a:rPr lang="en-US" sz="2450" dirty="0" err="1" smtClean="0"/>
              <a:t>kesan</a:t>
            </a:r>
            <a:r>
              <a:rPr lang="en-US" sz="2450" dirty="0" smtClean="0"/>
              <a:t> </a:t>
            </a:r>
            <a:r>
              <a:rPr lang="en-US" sz="2450" dirty="0" err="1" smtClean="0"/>
              <a:t>kedalaman</a:t>
            </a:r>
            <a:r>
              <a:rPr lang="en-US" sz="2450" dirty="0" smtClean="0"/>
              <a:t> </a:t>
            </a:r>
            <a:r>
              <a:rPr lang="en-US" sz="2450" dirty="0" err="1" smtClean="0"/>
              <a:t>dari</a:t>
            </a:r>
            <a:r>
              <a:rPr lang="en-US" sz="2450" dirty="0" smtClean="0"/>
              <a:t> </a:t>
            </a:r>
            <a:r>
              <a:rPr lang="en-US" sz="2450" dirty="0" err="1" smtClean="0"/>
              <a:t>isi</a:t>
            </a:r>
            <a:r>
              <a:rPr lang="en-US" sz="2450" dirty="0" smtClean="0"/>
              <a:t> </a:t>
            </a:r>
            <a:r>
              <a:rPr lang="en-US" sz="2450" dirty="0" err="1" smtClean="0"/>
              <a:t>suatu</a:t>
            </a:r>
            <a:r>
              <a:rPr lang="en-US" sz="2450" dirty="0" smtClean="0"/>
              <a:t> </a:t>
            </a:r>
            <a:r>
              <a:rPr lang="en-US" sz="2450" dirty="0" err="1" smtClean="0"/>
              <a:t>bentuk</a:t>
            </a:r>
            <a:r>
              <a:rPr lang="en-US" sz="2450" dirty="0" smtClean="0"/>
              <a:t> yang </a:t>
            </a:r>
            <a:r>
              <a:rPr lang="en-US" sz="2450" dirty="0" err="1" smtClean="0"/>
              <a:t>dibatasi</a:t>
            </a:r>
            <a:r>
              <a:rPr lang="en-US" sz="2450" dirty="0" smtClean="0"/>
              <a:t> </a:t>
            </a:r>
            <a:r>
              <a:rPr lang="en-US" sz="2450" dirty="0" err="1" smtClean="0"/>
              <a:t>oleh</a:t>
            </a:r>
            <a:r>
              <a:rPr lang="en-US" sz="2450" dirty="0" smtClean="0"/>
              <a:t> </a:t>
            </a:r>
            <a:r>
              <a:rPr lang="en-US" sz="2450" dirty="0" err="1" smtClean="0"/>
              <a:t>bidang-bidang</a:t>
            </a:r>
            <a:r>
              <a:rPr lang="en-US" sz="2450" dirty="0" smtClean="0"/>
              <a:t> </a:t>
            </a:r>
            <a:r>
              <a:rPr lang="en-US" sz="2450" dirty="0" err="1" smtClean="0"/>
              <a:t>bagian</a:t>
            </a:r>
            <a:r>
              <a:rPr lang="en-US" sz="2450" dirty="0" smtClean="0"/>
              <a:t> </a:t>
            </a:r>
            <a:r>
              <a:rPr lang="en-US" sz="2450" dirty="0" err="1" smtClean="0"/>
              <a:t>terluarnya</a:t>
            </a:r>
            <a:r>
              <a:rPr lang="en-US" sz="2450" dirty="0" smtClean="0"/>
              <a:t>. </a:t>
            </a:r>
            <a:r>
              <a:rPr lang="en-US" sz="2450" dirty="0" err="1" smtClean="0"/>
              <a:t>Ruang</a:t>
            </a:r>
            <a:r>
              <a:rPr lang="en-US" sz="2450" dirty="0" smtClean="0"/>
              <a:t> </a:t>
            </a:r>
            <a:r>
              <a:rPr lang="en-US" sz="2450" dirty="0" err="1" smtClean="0"/>
              <a:t>dapat</a:t>
            </a:r>
            <a:r>
              <a:rPr lang="en-US" sz="2450" dirty="0" smtClean="0"/>
              <a:t> </a:t>
            </a:r>
            <a:r>
              <a:rPr lang="en-US" sz="2450" dirty="0" err="1" smtClean="0"/>
              <a:t>terisi</a:t>
            </a:r>
            <a:r>
              <a:rPr lang="en-US" sz="2450" dirty="0" smtClean="0"/>
              <a:t> </a:t>
            </a:r>
            <a:r>
              <a:rPr lang="en-US" sz="2450" dirty="0" err="1" smtClean="0"/>
              <a:t>atau</a:t>
            </a:r>
            <a:r>
              <a:rPr lang="en-US" sz="2450" dirty="0" smtClean="0"/>
              <a:t> </a:t>
            </a:r>
            <a:r>
              <a:rPr lang="en-US" sz="2450" dirty="0" err="1" smtClean="0"/>
              <a:t>kosong</a:t>
            </a:r>
            <a:r>
              <a:rPr lang="en-US" sz="2450" dirty="0" smtClean="0"/>
              <a:t>, </a:t>
            </a:r>
            <a:r>
              <a:rPr lang="en-US" sz="2450" dirty="0" err="1" smtClean="0"/>
              <a:t>dapat</a:t>
            </a:r>
            <a:r>
              <a:rPr lang="en-US" sz="2450" dirty="0" smtClean="0"/>
              <a:t> </a:t>
            </a:r>
            <a:r>
              <a:rPr lang="en-US" sz="2450" dirty="0" err="1" smtClean="0"/>
              <a:t>nampak</a:t>
            </a:r>
            <a:r>
              <a:rPr lang="en-US" sz="2450" dirty="0" smtClean="0"/>
              <a:t> </a:t>
            </a:r>
            <a:r>
              <a:rPr lang="en-US" sz="2450" dirty="0" err="1" smtClean="0"/>
              <a:t>datar</a:t>
            </a:r>
            <a:r>
              <a:rPr lang="en-US" sz="2450" dirty="0" smtClean="0"/>
              <a:t> </a:t>
            </a:r>
            <a:r>
              <a:rPr lang="en-US" sz="2450" dirty="0" err="1" smtClean="0"/>
              <a:t>atau</a:t>
            </a:r>
            <a:r>
              <a:rPr lang="en-US" sz="2450" dirty="0" smtClean="0"/>
              <a:t> </a:t>
            </a:r>
            <a:r>
              <a:rPr lang="en-US" sz="2450" dirty="0" err="1" smtClean="0"/>
              <a:t>seakan-akan</a:t>
            </a:r>
            <a:r>
              <a:rPr lang="en-US" sz="2450" dirty="0" smtClean="0"/>
              <a:t> </a:t>
            </a:r>
            <a:r>
              <a:rPr lang="en-US" sz="2450" dirty="0" err="1" smtClean="0"/>
              <a:t>menjorok</a:t>
            </a:r>
            <a:r>
              <a:rPr lang="en-US" sz="2450" dirty="0" smtClean="0"/>
              <a:t>.</a:t>
            </a:r>
          </a:p>
          <a:p>
            <a:endParaRPr lang="en-US" sz="2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73808"/>
          </a:xfrm>
        </p:spPr>
        <p:txBody>
          <a:bodyPr>
            <a:noAutofit/>
          </a:bodyPr>
          <a:lstStyle/>
          <a:p>
            <a:pPr marL="578358" lvl="0" indent="-514350">
              <a:buFont typeface="+mj-lt"/>
              <a:buAutoNum type="arabicPeriod" startAt="6"/>
            </a:pPr>
            <a:r>
              <a:rPr lang="en-US" sz="22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Warna</a:t>
            </a:r>
            <a:r>
              <a:rPr lang="en-US" sz="2200" dirty="0" smtClean="0"/>
              <a:t> </a:t>
            </a:r>
            <a:r>
              <a:rPr lang="en-US" sz="2200" dirty="0" err="1" smtClean="0"/>
              <a:t>yaitu</a:t>
            </a:r>
            <a:r>
              <a:rPr lang="en-US" sz="2200" dirty="0" smtClean="0"/>
              <a:t> unsur </a:t>
            </a:r>
            <a:r>
              <a:rPr lang="en-US" sz="2200" dirty="0" err="1" smtClean="0"/>
              <a:t>desain</a:t>
            </a:r>
            <a:r>
              <a:rPr lang="en-US" sz="2200" dirty="0" smtClean="0"/>
              <a:t> yang paling </a:t>
            </a:r>
            <a:r>
              <a:rPr lang="en-US" sz="2200" dirty="0" err="1" smtClean="0"/>
              <a:t>menonjol</a:t>
            </a:r>
            <a:r>
              <a:rPr lang="en-US" sz="2200" dirty="0" smtClean="0"/>
              <a:t>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dapat</a:t>
            </a:r>
            <a:r>
              <a:rPr lang="en-US" sz="2200" dirty="0" smtClean="0"/>
              <a:t> </a:t>
            </a:r>
            <a:r>
              <a:rPr lang="en-US" sz="2200" dirty="0" err="1" smtClean="0"/>
              <a:t>menimbulkan</a:t>
            </a:r>
            <a:r>
              <a:rPr lang="en-US" sz="2200" dirty="0" smtClean="0"/>
              <a:t> </a:t>
            </a:r>
            <a:r>
              <a:rPr lang="en-US" sz="2200" dirty="0" err="1" smtClean="0"/>
              <a:t>respons</a:t>
            </a:r>
            <a:r>
              <a:rPr lang="en-US" sz="2200" dirty="0" smtClean="0"/>
              <a:t> </a:t>
            </a:r>
            <a:r>
              <a:rPr lang="en-US" sz="2200" dirty="0" err="1" smtClean="0"/>
              <a:t>emosional</a:t>
            </a:r>
            <a:r>
              <a:rPr lang="en-US" sz="2200" dirty="0" smtClean="0"/>
              <a:t> </a:t>
            </a:r>
            <a:r>
              <a:rPr lang="en-US" sz="2200" dirty="0" err="1" smtClean="0"/>
              <a:t>terhadap</a:t>
            </a:r>
            <a:r>
              <a:rPr lang="en-US" sz="2200" dirty="0" smtClean="0"/>
              <a:t> </a:t>
            </a:r>
            <a:r>
              <a:rPr lang="en-US" sz="2200" dirty="0" err="1" smtClean="0"/>
              <a:t>penglihatnya</a:t>
            </a:r>
            <a:r>
              <a:rPr lang="en-US" sz="2200" dirty="0" smtClean="0"/>
              <a:t>. </a:t>
            </a:r>
            <a:r>
              <a:rPr lang="en-US" sz="2200" dirty="0" err="1" smtClean="0"/>
              <a:t>Warna</a:t>
            </a:r>
            <a:r>
              <a:rPr lang="en-US" sz="2200" dirty="0" smtClean="0"/>
              <a:t> </a:t>
            </a:r>
            <a:r>
              <a:rPr lang="en-US" sz="2200" dirty="0" err="1" smtClean="0"/>
              <a:t>dapat</a:t>
            </a:r>
            <a:r>
              <a:rPr lang="en-US" sz="2200" dirty="0" smtClean="0"/>
              <a:t> </a:t>
            </a:r>
            <a:r>
              <a:rPr lang="en-US" sz="2200" dirty="0" err="1" smtClean="0"/>
              <a:t>dilihat</a:t>
            </a:r>
            <a:r>
              <a:rPr lang="en-US" sz="2200" dirty="0" smtClean="0"/>
              <a:t> </a:t>
            </a:r>
            <a:r>
              <a:rPr lang="en-US" sz="2200" dirty="0" err="1" smtClean="0"/>
              <a:t>karena</a:t>
            </a:r>
            <a:r>
              <a:rPr lang="en-US" sz="2200" dirty="0" smtClean="0"/>
              <a:t> </a:t>
            </a:r>
            <a:r>
              <a:rPr lang="en-US" sz="2200" dirty="0" err="1" smtClean="0"/>
              <a:t>adanya</a:t>
            </a:r>
            <a:r>
              <a:rPr lang="en-US" sz="2200" dirty="0" smtClean="0"/>
              <a:t> </a:t>
            </a:r>
            <a:r>
              <a:rPr lang="en-US" sz="2200" dirty="0" err="1" smtClean="0"/>
              <a:t>cahaya</a:t>
            </a:r>
            <a:r>
              <a:rPr lang="en-US" sz="2200" dirty="0" smtClean="0"/>
              <a:t> yang </a:t>
            </a:r>
            <a:r>
              <a:rPr lang="en-US" sz="2200" dirty="0" err="1" smtClean="0"/>
              <a:t>menyinari</a:t>
            </a:r>
            <a:r>
              <a:rPr lang="en-US" sz="2200" dirty="0" smtClean="0"/>
              <a:t> </a:t>
            </a:r>
            <a:r>
              <a:rPr lang="en-US" sz="2200" dirty="0" err="1" smtClean="0"/>
              <a:t>sesuatu</a:t>
            </a:r>
            <a:r>
              <a:rPr lang="en-US" sz="2200" dirty="0" smtClean="0"/>
              <a:t> yang </a:t>
            </a:r>
            <a:r>
              <a:rPr lang="en-US" sz="2200" dirty="0" err="1" smtClean="0"/>
              <a:t>kita</a:t>
            </a:r>
            <a:r>
              <a:rPr lang="en-US" sz="2200" dirty="0" smtClean="0"/>
              <a:t> </a:t>
            </a:r>
            <a:r>
              <a:rPr lang="en-US" sz="2200" dirty="0" err="1" smtClean="0"/>
              <a:t>lihat</a:t>
            </a:r>
            <a:r>
              <a:rPr lang="en-US" sz="2200" dirty="0" smtClean="0"/>
              <a:t>. </a:t>
            </a:r>
            <a:r>
              <a:rPr lang="en-US" sz="2200" dirty="0" err="1" smtClean="0"/>
              <a:t>Warna</a:t>
            </a:r>
            <a:r>
              <a:rPr lang="en-US" sz="2200" dirty="0" smtClean="0"/>
              <a:t> </a:t>
            </a:r>
            <a:r>
              <a:rPr lang="en-US" sz="2200" dirty="0" err="1" smtClean="0"/>
              <a:t>memiliki</a:t>
            </a:r>
            <a:r>
              <a:rPr lang="en-US" sz="2200" dirty="0" smtClean="0"/>
              <a:t> </a:t>
            </a:r>
            <a:r>
              <a:rPr lang="en-US" sz="2200" dirty="0" err="1" smtClean="0"/>
              <a:t>jenis</a:t>
            </a:r>
            <a:r>
              <a:rPr lang="en-US" sz="2200" dirty="0" smtClean="0"/>
              <a:t>, </a:t>
            </a:r>
            <a:r>
              <a:rPr lang="en-US" sz="2200" dirty="0" err="1" smtClean="0"/>
              <a:t>keselarasan</a:t>
            </a:r>
            <a:r>
              <a:rPr lang="en-US" sz="2200" dirty="0" smtClean="0"/>
              <a:t>, </a:t>
            </a:r>
            <a:r>
              <a:rPr lang="en-US" sz="2200" dirty="0" err="1" smtClean="0"/>
              <a:t>intensitas</a:t>
            </a:r>
            <a:r>
              <a:rPr lang="en-US" sz="2200" dirty="0" smtClean="0"/>
              <a:t>, </a:t>
            </a:r>
            <a:r>
              <a:rPr lang="en-US" sz="2200" dirty="0" err="1" smtClean="0"/>
              <a:t>serta</a:t>
            </a:r>
            <a:r>
              <a:rPr lang="en-US" sz="2200" dirty="0" smtClean="0"/>
              <a:t> </a:t>
            </a:r>
            <a:r>
              <a:rPr lang="en-US" sz="2200" dirty="0" err="1" smtClean="0"/>
              <a:t>memiliki</a:t>
            </a:r>
            <a:r>
              <a:rPr lang="en-US" sz="2200" dirty="0" smtClean="0"/>
              <a:t> </a:t>
            </a:r>
            <a:r>
              <a:rPr lang="en-US" sz="2200" dirty="0" err="1" smtClean="0"/>
              <a:t>nilai</a:t>
            </a:r>
            <a:r>
              <a:rPr lang="en-US" sz="2200" dirty="0" smtClean="0"/>
              <a:t>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pengaruh</a:t>
            </a:r>
            <a:r>
              <a:rPr lang="en-US" sz="2200" dirty="0" smtClean="0"/>
              <a:t> </a:t>
            </a:r>
            <a:r>
              <a:rPr lang="en-US" sz="2200" dirty="0" err="1" smtClean="0"/>
              <a:t>kejiwaan</a:t>
            </a:r>
            <a:r>
              <a:rPr lang="en-US" sz="2200" dirty="0" smtClean="0"/>
              <a:t>. </a:t>
            </a:r>
            <a:r>
              <a:rPr lang="en-US" sz="2200" dirty="0" err="1" smtClean="0"/>
              <a:t>Pada</a:t>
            </a:r>
            <a:r>
              <a:rPr lang="en-US" sz="2200" dirty="0" smtClean="0"/>
              <a:t> </a:t>
            </a:r>
            <a:r>
              <a:rPr lang="en-US" sz="2200" dirty="0" err="1" smtClean="0"/>
              <a:t>dasarna</a:t>
            </a:r>
            <a:r>
              <a:rPr lang="en-US" sz="2200" dirty="0" smtClean="0"/>
              <a:t> </a:t>
            </a:r>
            <a:r>
              <a:rPr lang="en-US" sz="2200" dirty="0" err="1" smtClean="0"/>
              <a:t>jenis</a:t>
            </a:r>
            <a:r>
              <a:rPr lang="en-US" sz="2200" dirty="0" smtClean="0"/>
              <a:t> </a:t>
            </a:r>
            <a:r>
              <a:rPr lang="en-US" sz="2200" dirty="0" err="1" smtClean="0"/>
              <a:t>warna</a:t>
            </a:r>
            <a:r>
              <a:rPr lang="en-US" sz="2200" dirty="0" smtClean="0"/>
              <a:t> </a:t>
            </a:r>
            <a:r>
              <a:rPr lang="en-US" sz="2200" dirty="0" err="1" smtClean="0"/>
              <a:t>pokok</a:t>
            </a:r>
            <a:r>
              <a:rPr lang="en-US" sz="2200" dirty="0" smtClean="0"/>
              <a:t> </a:t>
            </a:r>
            <a:r>
              <a:rPr lang="en-US" sz="2200" dirty="0" err="1" smtClean="0"/>
              <a:t>ada</a:t>
            </a:r>
            <a:r>
              <a:rPr lang="en-US" sz="2200" dirty="0" smtClean="0"/>
              <a:t> </a:t>
            </a:r>
            <a:r>
              <a:rPr lang="en-US" sz="2200" dirty="0" err="1" smtClean="0"/>
              <a:t>tiga</a:t>
            </a:r>
            <a:r>
              <a:rPr lang="en-US" sz="2200" dirty="0" smtClean="0"/>
              <a:t> </a:t>
            </a:r>
            <a:r>
              <a:rPr lang="en-US" sz="2200" dirty="0" err="1" smtClean="0"/>
              <a:t>yaitu</a:t>
            </a:r>
            <a:r>
              <a:rPr lang="en-US" sz="2200" dirty="0" smtClean="0"/>
              <a:t> </a:t>
            </a:r>
            <a:r>
              <a:rPr lang="en-US" sz="2200" dirty="0" err="1" smtClean="0"/>
              <a:t>merah</a:t>
            </a:r>
            <a:r>
              <a:rPr lang="en-US" sz="2200" dirty="0" smtClean="0"/>
              <a:t>, </a:t>
            </a:r>
            <a:r>
              <a:rPr lang="en-US" sz="2200" dirty="0" err="1" smtClean="0"/>
              <a:t>kuning</a:t>
            </a:r>
            <a:r>
              <a:rPr lang="en-US" sz="2200" dirty="0" smtClean="0"/>
              <a:t>,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biru</a:t>
            </a:r>
            <a:r>
              <a:rPr lang="en-US" sz="2200" dirty="0" smtClean="0"/>
              <a:t>, yang </a:t>
            </a:r>
            <a:r>
              <a:rPr lang="en-US" sz="2200" dirty="0" err="1" smtClean="0"/>
              <a:t>bila</a:t>
            </a:r>
            <a:r>
              <a:rPr lang="en-US" sz="2200" dirty="0" smtClean="0"/>
              <a:t> </a:t>
            </a:r>
            <a:r>
              <a:rPr lang="en-US" sz="2200" dirty="0" err="1" smtClean="0"/>
              <a:t>dicampur</a:t>
            </a:r>
            <a:r>
              <a:rPr lang="en-US" sz="2200" dirty="0" smtClean="0"/>
              <a:t> </a:t>
            </a:r>
            <a:r>
              <a:rPr lang="en-US" sz="2200" dirty="0" err="1" smtClean="0"/>
              <a:t>dapat</a:t>
            </a:r>
            <a:r>
              <a:rPr lang="en-US" sz="2200" dirty="0" smtClean="0"/>
              <a:t> </a:t>
            </a:r>
            <a:r>
              <a:rPr lang="en-US" sz="2200" dirty="0" err="1" smtClean="0"/>
              <a:t>menghasilkan</a:t>
            </a:r>
            <a:r>
              <a:rPr lang="en-US" sz="2200" dirty="0" smtClean="0"/>
              <a:t> </a:t>
            </a:r>
            <a:r>
              <a:rPr lang="en-US" sz="2200" dirty="0" err="1" smtClean="0"/>
              <a:t>warna-warna</a:t>
            </a:r>
            <a:r>
              <a:rPr lang="en-US" sz="2200" dirty="0" smtClean="0"/>
              <a:t> yang lain.</a:t>
            </a:r>
          </a:p>
          <a:p>
            <a:pPr marL="578358" lvl="0" indent="-514350">
              <a:buFont typeface="+mj-lt"/>
              <a:buAutoNum type="arabicPeriod" startAt="6"/>
            </a:pPr>
            <a:r>
              <a:rPr lang="en-US" sz="22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Tekstur</a:t>
            </a:r>
            <a:r>
              <a:rPr lang="en-US" sz="2200" dirty="0" smtClean="0"/>
              <a:t> </a:t>
            </a:r>
            <a:r>
              <a:rPr lang="en-US" sz="2200" dirty="0" err="1" smtClean="0"/>
              <a:t>yaitu</a:t>
            </a:r>
            <a:r>
              <a:rPr lang="en-US" sz="2200" dirty="0" smtClean="0"/>
              <a:t> </a:t>
            </a:r>
            <a:r>
              <a:rPr lang="en-US" sz="2200" dirty="0" err="1" smtClean="0"/>
              <a:t>tampak</a:t>
            </a:r>
            <a:r>
              <a:rPr lang="en-US" sz="2200" dirty="0" smtClean="0"/>
              <a:t> </a:t>
            </a:r>
            <a:r>
              <a:rPr lang="en-US" sz="2200" dirty="0" err="1" smtClean="0"/>
              <a:t>permukaan</a:t>
            </a:r>
            <a:r>
              <a:rPr lang="en-US" sz="2200" dirty="0" smtClean="0"/>
              <a:t> </a:t>
            </a:r>
            <a:r>
              <a:rPr lang="en-US" sz="2200" dirty="0" err="1" smtClean="0"/>
              <a:t>bidang</a:t>
            </a:r>
            <a:r>
              <a:rPr lang="en-US" sz="2200" dirty="0" smtClean="0"/>
              <a:t> </a:t>
            </a:r>
            <a:r>
              <a:rPr lang="en-US" sz="2200" dirty="0" err="1" smtClean="0"/>
              <a:t>suatu</a:t>
            </a:r>
            <a:r>
              <a:rPr lang="en-US" sz="2200" dirty="0" smtClean="0"/>
              <a:t> </a:t>
            </a:r>
            <a:r>
              <a:rPr lang="en-US" sz="2200" dirty="0" err="1" smtClean="0"/>
              <a:t>benda</a:t>
            </a:r>
            <a:r>
              <a:rPr lang="en-US" sz="2200" dirty="0" smtClean="0"/>
              <a:t>. </a:t>
            </a:r>
            <a:r>
              <a:rPr lang="en-US" sz="2200" dirty="0" err="1" smtClean="0"/>
              <a:t>Permukaan</a:t>
            </a:r>
            <a:r>
              <a:rPr lang="en-US" sz="2200" dirty="0" smtClean="0"/>
              <a:t> </a:t>
            </a:r>
            <a:r>
              <a:rPr lang="en-US" sz="2200" dirty="0" err="1" smtClean="0"/>
              <a:t>benda</a:t>
            </a:r>
            <a:r>
              <a:rPr lang="en-US" sz="2200" dirty="0" smtClean="0"/>
              <a:t> </a:t>
            </a:r>
            <a:r>
              <a:rPr lang="en-US" sz="2200" dirty="0" err="1" smtClean="0"/>
              <a:t>dapat</a:t>
            </a:r>
            <a:r>
              <a:rPr lang="en-US" sz="2200" dirty="0" smtClean="0"/>
              <a:t> </a:t>
            </a:r>
            <a:r>
              <a:rPr lang="en-US" sz="2200" dirty="0" err="1" smtClean="0"/>
              <a:t>polos</a:t>
            </a:r>
            <a:r>
              <a:rPr lang="en-US" sz="2200" dirty="0" smtClean="0"/>
              <a:t> </a:t>
            </a:r>
            <a:r>
              <a:rPr lang="en-US" sz="2200" dirty="0" err="1" smtClean="0"/>
              <a:t>atau</a:t>
            </a:r>
            <a:r>
              <a:rPr lang="en-US" sz="2200" dirty="0" smtClean="0"/>
              <a:t> </a:t>
            </a:r>
            <a:r>
              <a:rPr lang="en-US" sz="2200" dirty="0" err="1" smtClean="0"/>
              <a:t>berkurai</a:t>
            </a:r>
            <a:r>
              <a:rPr lang="en-US" sz="2200" dirty="0" smtClean="0"/>
              <a:t>, </a:t>
            </a:r>
            <a:r>
              <a:rPr lang="en-US" sz="2200" dirty="0" err="1" smtClean="0"/>
              <a:t>licin</a:t>
            </a:r>
            <a:r>
              <a:rPr lang="en-US" sz="2200" dirty="0" smtClean="0"/>
              <a:t> </a:t>
            </a:r>
            <a:r>
              <a:rPr lang="en-US" sz="2200" dirty="0" err="1" smtClean="0"/>
              <a:t>atau</a:t>
            </a:r>
            <a:r>
              <a:rPr lang="en-US" sz="2200" dirty="0" smtClean="0"/>
              <a:t> </a:t>
            </a:r>
            <a:r>
              <a:rPr lang="en-US" sz="2200" dirty="0" err="1" smtClean="0"/>
              <a:t>kasar</a:t>
            </a:r>
            <a:r>
              <a:rPr lang="en-US" sz="2200" dirty="0" smtClean="0"/>
              <a:t>. Hal </a:t>
            </a:r>
            <a:r>
              <a:rPr lang="en-US" sz="2200" dirty="0" err="1" smtClean="0"/>
              <a:t>ini</a:t>
            </a:r>
            <a:r>
              <a:rPr lang="en-US" sz="2200" dirty="0" smtClean="0"/>
              <a:t> </a:t>
            </a:r>
            <a:r>
              <a:rPr lang="en-US" sz="2200" dirty="0" err="1" smtClean="0"/>
              <a:t>dapat</a:t>
            </a:r>
            <a:r>
              <a:rPr lang="en-US" sz="2200" dirty="0" smtClean="0"/>
              <a:t> </a:t>
            </a:r>
            <a:r>
              <a:rPr lang="en-US" sz="2200" dirty="0" err="1" smtClean="0"/>
              <a:t>diketahui</a:t>
            </a:r>
            <a:r>
              <a:rPr lang="en-US" sz="2200" dirty="0" smtClean="0"/>
              <a:t> </a:t>
            </a:r>
            <a:r>
              <a:rPr lang="en-US" sz="2200" dirty="0" err="1" smtClean="0"/>
              <a:t>dengan</a:t>
            </a:r>
            <a:r>
              <a:rPr lang="en-US" sz="2200" dirty="0" smtClean="0"/>
              <a:t> </a:t>
            </a:r>
            <a:r>
              <a:rPr lang="en-US" sz="2200" dirty="0" err="1" smtClean="0"/>
              <a:t>cara</a:t>
            </a:r>
            <a:r>
              <a:rPr lang="en-US" sz="2200" dirty="0" smtClean="0"/>
              <a:t> </a:t>
            </a:r>
            <a:r>
              <a:rPr lang="en-US" sz="2200" dirty="0" err="1" smtClean="0"/>
              <a:t>diraba</a:t>
            </a:r>
            <a:r>
              <a:rPr lang="en-US" sz="2200" dirty="0" smtClean="0"/>
              <a:t> </a:t>
            </a:r>
            <a:r>
              <a:rPr lang="en-US" sz="2200" dirty="0" err="1" smtClean="0"/>
              <a:t>atau</a:t>
            </a:r>
            <a:r>
              <a:rPr lang="en-US" sz="2200" dirty="0" smtClean="0"/>
              <a:t> </a:t>
            </a:r>
            <a:r>
              <a:rPr lang="en-US" sz="2200" dirty="0" err="1" smtClean="0"/>
              <a:t>diamatinya</a:t>
            </a:r>
            <a:r>
              <a:rPr lang="en-US" sz="2200" dirty="0" smtClean="0"/>
              <a:t>. </a:t>
            </a:r>
            <a:r>
              <a:rPr lang="en-US" sz="2200" dirty="0" err="1" smtClean="0"/>
              <a:t>Ada</a:t>
            </a:r>
            <a:r>
              <a:rPr lang="en-US" sz="2200" dirty="0" smtClean="0"/>
              <a:t> </a:t>
            </a:r>
            <a:r>
              <a:rPr lang="en-US" sz="2200" dirty="0" err="1" smtClean="0"/>
              <a:t>dua</a:t>
            </a:r>
            <a:r>
              <a:rPr lang="en-US" sz="2200" dirty="0" smtClean="0"/>
              <a:t> </a:t>
            </a:r>
            <a:r>
              <a:rPr lang="en-US" sz="2200" dirty="0" err="1" smtClean="0"/>
              <a:t>jenis</a:t>
            </a:r>
            <a:r>
              <a:rPr lang="en-US" sz="2200" dirty="0" smtClean="0"/>
              <a:t> </a:t>
            </a:r>
            <a:r>
              <a:rPr lang="en-US" sz="2200" dirty="0" err="1" smtClean="0"/>
              <a:t>tekstur</a:t>
            </a:r>
            <a:r>
              <a:rPr lang="en-US" sz="2200" dirty="0" smtClean="0"/>
              <a:t> </a:t>
            </a:r>
            <a:r>
              <a:rPr lang="en-US" sz="2200" dirty="0" err="1" smtClean="0"/>
              <a:t>yaitu</a:t>
            </a:r>
            <a:r>
              <a:rPr lang="en-US" sz="2200" dirty="0" smtClean="0"/>
              <a:t>, </a:t>
            </a:r>
            <a:r>
              <a:rPr lang="en-US" sz="2200" dirty="0" err="1" smtClean="0"/>
              <a:t>tekstur</a:t>
            </a:r>
            <a:r>
              <a:rPr lang="en-US" sz="2200" dirty="0" smtClean="0"/>
              <a:t> </a:t>
            </a:r>
            <a:r>
              <a:rPr lang="en-US" sz="2200" dirty="0" err="1" smtClean="0"/>
              <a:t>nyata</a:t>
            </a:r>
            <a:r>
              <a:rPr lang="en-US" sz="2200" dirty="0" smtClean="0"/>
              <a:t> </a:t>
            </a:r>
            <a:r>
              <a:rPr lang="en-US" sz="2200" dirty="0" err="1" smtClean="0"/>
              <a:t>ialah</a:t>
            </a:r>
            <a:r>
              <a:rPr lang="en-US" sz="2200" dirty="0" smtClean="0"/>
              <a:t> </a:t>
            </a:r>
            <a:r>
              <a:rPr lang="en-US" sz="2200" dirty="0" err="1" smtClean="0"/>
              <a:t>tekstur</a:t>
            </a:r>
            <a:r>
              <a:rPr lang="en-US" sz="2200" dirty="0" smtClean="0"/>
              <a:t> yang </a:t>
            </a:r>
            <a:r>
              <a:rPr lang="en-US" sz="2200" dirty="0" err="1" smtClean="0"/>
              <a:t>dapat</a:t>
            </a:r>
            <a:r>
              <a:rPr lang="en-US" sz="2200" dirty="0" smtClean="0"/>
              <a:t> </a:t>
            </a:r>
            <a:r>
              <a:rPr lang="en-US" sz="2200" dirty="0" err="1" smtClean="0"/>
              <a:t>diraba</a:t>
            </a:r>
            <a:r>
              <a:rPr lang="en-US" sz="2200" dirty="0" smtClean="0"/>
              <a:t> </a:t>
            </a:r>
            <a:r>
              <a:rPr lang="en-US" sz="2200" dirty="0" err="1" smtClean="0"/>
              <a:t>nilai</a:t>
            </a:r>
            <a:r>
              <a:rPr lang="en-US" sz="2200" dirty="0" smtClean="0"/>
              <a:t> </a:t>
            </a:r>
            <a:r>
              <a:rPr lang="en-US" sz="2200" dirty="0" err="1" smtClean="0"/>
              <a:t>teksturnya</a:t>
            </a:r>
            <a:r>
              <a:rPr lang="en-US" sz="2200" dirty="0" smtClean="0"/>
              <a:t>;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tekstur</a:t>
            </a:r>
            <a:r>
              <a:rPr lang="en-US" sz="2200" dirty="0" smtClean="0"/>
              <a:t> </a:t>
            </a:r>
            <a:r>
              <a:rPr lang="en-US" sz="2200" dirty="0" err="1" smtClean="0"/>
              <a:t>buatan</a:t>
            </a:r>
            <a:r>
              <a:rPr lang="en-US" sz="2200" dirty="0" smtClean="0"/>
              <a:t> </a:t>
            </a:r>
            <a:r>
              <a:rPr lang="en-US" sz="2200" dirty="0" err="1" smtClean="0"/>
              <a:t>ialah</a:t>
            </a:r>
            <a:r>
              <a:rPr lang="en-US" sz="2200" dirty="0" smtClean="0"/>
              <a:t> </a:t>
            </a:r>
            <a:r>
              <a:rPr lang="en-US" sz="2200" dirty="0" err="1" smtClean="0"/>
              <a:t>tekstur</a:t>
            </a:r>
            <a:r>
              <a:rPr lang="en-US" sz="2200" dirty="0" smtClean="0"/>
              <a:t> yang </a:t>
            </a:r>
            <a:r>
              <a:rPr lang="en-US" sz="2200" dirty="0" err="1" smtClean="0"/>
              <a:t>tidak</a:t>
            </a:r>
            <a:r>
              <a:rPr lang="en-US" sz="2200" dirty="0" smtClean="0"/>
              <a:t> </a:t>
            </a:r>
            <a:r>
              <a:rPr lang="en-US" sz="2200" dirty="0" err="1" smtClean="0"/>
              <a:t>dapat</a:t>
            </a:r>
            <a:r>
              <a:rPr lang="en-US" sz="2200" dirty="0" smtClean="0"/>
              <a:t> </a:t>
            </a:r>
            <a:r>
              <a:rPr lang="en-US" sz="2200" dirty="0" err="1" smtClean="0"/>
              <a:t>diraba</a:t>
            </a:r>
            <a:r>
              <a:rPr lang="en-US" sz="2200" dirty="0" smtClean="0"/>
              <a:t> </a:t>
            </a:r>
            <a:r>
              <a:rPr lang="en-US" sz="2200" dirty="0" err="1" smtClean="0"/>
              <a:t>nilai</a:t>
            </a:r>
            <a:r>
              <a:rPr lang="en-US" sz="2200" dirty="0" smtClean="0"/>
              <a:t> </a:t>
            </a:r>
            <a:r>
              <a:rPr lang="en-US" sz="2200" dirty="0" err="1" smtClean="0"/>
              <a:t>teksturnya</a:t>
            </a:r>
            <a:r>
              <a:rPr lang="en-US" sz="2200" dirty="0" smtClean="0"/>
              <a:t> </a:t>
            </a:r>
            <a:r>
              <a:rPr lang="en-US" sz="2200" dirty="0" err="1" smtClean="0"/>
              <a:t>karena</a:t>
            </a:r>
            <a:r>
              <a:rPr lang="en-US" sz="2200" dirty="0" smtClean="0"/>
              <a:t> </a:t>
            </a:r>
            <a:r>
              <a:rPr lang="en-US" sz="2200" dirty="0" err="1" smtClean="0"/>
              <a:t>hasil</a:t>
            </a:r>
            <a:r>
              <a:rPr lang="en-US" sz="2200" dirty="0" smtClean="0"/>
              <a:t> </a:t>
            </a:r>
            <a:r>
              <a:rPr lang="en-US" sz="2200" dirty="0" err="1" smtClean="0"/>
              <a:t>gambar</a:t>
            </a:r>
            <a:r>
              <a:rPr lang="en-US" sz="2200" dirty="0" smtClean="0"/>
              <a:t>. </a:t>
            </a:r>
            <a:r>
              <a:rPr lang="en-US" sz="2200" dirty="0" err="1" smtClean="0"/>
              <a:t>Tekstur</a:t>
            </a:r>
            <a:r>
              <a:rPr lang="en-US" sz="2200" dirty="0" smtClean="0"/>
              <a:t> </a:t>
            </a:r>
            <a:r>
              <a:rPr lang="en-US" sz="2200" dirty="0" err="1" smtClean="0"/>
              <a:t>pada</a:t>
            </a:r>
            <a:r>
              <a:rPr lang="en-US" sz="2200" dirty="0" smtClean="0"/>
              <a:t> poster </a:t>
            </a:r>
            <a:r>
              <a:rPr lang="en-US" sz="2200" dirty="0" err="1" smtClean="0"/>
              <a:t>bersifat</a:t>
            </a:r>
            <a:r>
              <a:rPr lang="en-US" sz="2200" dirty="0" smtClean="0"/>
              <a:t> </a:t>
            </a:r>
            <a:r>
              <a:rPr lang="en-US" sz="2200" dirty="0" err="1" smtClean="0"/>
              <a:t>semu</a:t>
            </a:r>
            <a:r>
              <a:rPr lang="en-US" sz="2200" dirty="0" smtClean="0"/>
              <a:t> </a:t>
            </a:r>
            <a:r>
              <a:rPr lang="en-US" sz="2200" dirty="0" err="1" smtClean="0"/>
              <a:t>karena</a:t>
            </a:r>
            <a:r>
              <a:rPr lang="en-US" sz="2200" dirty="0" smtClean="0"/>
              <a:t> </a:t>
            </a:r>
            <a:r>
              <a:rPr lang="en-US" sz="2200" dirty="0" err="1" smtClean="0"/>
              <a:t>buatan</a:t>
            </a:r>
            <a:r>
              <a:rPr lang="en-US" sz="2200" dirty="0" smtClean="0"/>
              <a:t>.</a:t>
            </a:r>
          </a:p>
          <a:p>
            <a:pPr marL="578358" lvl="0" indent="-514350">
              <a:buFont typeface="+mj-lt"/>
              <a:buAutoNum type="arabicPeriod" startAt="6"/>
            </a:pPr>
            <a:endParaRPr lang="en-US" sz="2200" dirty="0" smtClean="0"/>
          </a:p>
          <a:p>
            <a:pPr marL="578358" indent="-514350">
              <a:buFont typeface="+mj-lt"/>
              <a:buAutoNum type="arabicPeriod" startAt="6"/>
            </a:pPr>
            <a:endParaRPr lang="en-US" sz="22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142</TotalTime>
  <Words>549</Words>
  <Application>Microsoft Office PowerPoint</Application>
  <PresentationFormat>On-screen Show (4:3)</PresentationFormat>
  <Paragraphs>87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Verve</vt:lpstr>
      <vt:lpstr>MEDIA POSTER</vt:lpstr>
      <vt:lpstr>ARTI POSTER</vt:lpstr>
      <vt:lpstr>WUJUD POSTER</vt:lpstr>
      <vt:lpstr>CIRI-CIRI POSTER</vt:lpstr>
      <vt:lpstr>FUNGSI POSTER</vt:lpstr>
      <vt:lpstr>UNSUR-UNSUR DESAIN POSTER</vt:lpstr>
      <vt:lpstr>Slide 7</vt:lpstr>
      <vt:lpstr>Slide 8</vt:lpstr>
      <vt:lpstr>Slide 9</vt:lpstr>
      <vt:lpstr>PRINSIP DESAIN POSTER</vt:lpstr>
      <vt:lpstr>Slide 11</vt:lpstr>
      <vt:lpstr>Slide 12</vt:lpstr>
      <vt:lpstr>PRINSIP DESAIN POSTER</vt:lpstr>
      <vt:lpstr>Slide 14</vt:lpstr>
      <vt:lpstr>PRINSIP DESAIN POSTER</vt:lpstr>
      <vt:lpstr>PRINSIP DESAIN POSTER</vt:lpstr>
      <vt:lpstr>PRINSIP DESAIN POSTER</vt:lpstr>
      <vt:lpstr>JENIS-JENIS POSTER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Sumber Rujukan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</dc:title>
  <dc:creator>toshiba</dc:creator>
  <cp:lastModifiedBy>kom</cp:lastModifiedBy>
  <cp:revision>20</cp:revision>
  <dcterms:created xsi:type="dcterms:W3CDTF">2012-04-17T10:06:03Z</dcterms:created>
  <dcterms:modified xsi:type="dcterms:W3CDTF">2012-04-25T01:18:37Z</dcterms:modified>
</cp:coreProperties>
</file>